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91CB1-298B-4F42-B806-AFA6C81B74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9AC94F-6905-421C-B731-9A4BF23A5B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1284D-C10D-442A-8A2E-D60D4EF25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973D-82E5-45E6-8168-798E38506FCF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0B8E5-6603-4034-907B-40DB8C1FB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C0455-1126-4518-98DC-B332CB411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FBE2-981D-47BC-9E2A-461878044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57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88BA2-340C-42D6-9BF2-0E13BF888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1F4C7B-CB02-49A2-8DFF-702CBE64DE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C71CB-0982-4775-B760-ED0629E10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973D-82E5-45E6-8168-798E38506FCF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63001-CCD8-4666-AAA4-F4EE48C2F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CA60D-08AC-45CB-A9ED-445C16EEC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FBE2-981D-47BC-9E2A-461878044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78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6A6B29-F941-4F06-9299-B83B3049F1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23C9BC-F73E-47C9-B999-EB20BAE9F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4DF8A-DA87-4E29-B3B8-6528EACA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973D-82E5-45E6-8168-798E38506FCF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50339-2E22-4371-AEF2-63844A70C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45539-70B3-44DE-B0E0-AB0A0F1B8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FBE2-981D-47BC-9E2A-461878044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38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99029-1546-46B7-A9E2-B8AD3F2B3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7C478-861C-41E1-B03A-763FF161A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1D2CD-EC04-4F59-8265-B4CB2436B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973D-82E5-45E6-8168-798E38506FCF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99B5C-74F1-4052-A836-D785B54E0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466BB-0209-4988-A5B5-6586AA966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FBE2-981D-47BC-9E2A-461878044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50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4C979-567A-434C-BCA2-894A1A401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8292D-2AD9-4925-8284-199F76675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D731A-DA65-4BEE-A36A-89F3B3BD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973D-82E5-45E6-8168-798E38506FCF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CACB3-CB8A-457D-BCF1-1EB92290D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20F02-19A4-45A4-A4DB-B76EE3175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FBE2-981D-47BC-9E2A-461878044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41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B1398-AD85-4D2E-A09D-834A2F282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9F916-849A-455D-85DC-998E70D44B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AD874-9A44-441F-8267-7374AE526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ABCBC5-C13D-4610-92ED-86DB4B8C9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973D-82E5-45E6-8168-798E38506FCF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1EC1D2-716D-40FA-AEA6-9E3A2AE1A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9135D1-858B-40A0-8618-07935DEB7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FBE2-981D-47BC-9E2A-461878044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8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16D80-49CA-4804-90EC-EFA164565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96B96-5774-410C-9C1E-486C1729A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6CBED4-0EDA-4FB6-9816-83BC4F1B9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46082F-AC62-4D1F-9B31-505FD8CA3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065851-B7DC-4F58-BFC0-6EE99E47B0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4DBA50-6C6E-4627-895F-C7355BC3F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973D-82E5-45E6-8168-798E38506FCF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371B06-A044-4079-B6E2-E965F04F6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849124-CDA3-4E9F-99BB-9A1F81E75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FBE2-981D-47BC-9E2A-461878044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18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3BB19-8123-40DE-AACD-0AF170C0E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E96748-1374-4629-AAA3-21B54FB5F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973D-82E5-45E6-8168-798E38506FCF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FBC27A-F803-4169-8447-9580DE4BE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588E6E-D4AB-46DA-A31E-5AE973ACD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FBE2-981D-47BC-9E2A-461878044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0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78CE8B-46B9-4356-B4CE-0885539A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973D-82E5-45E6-8168-798E38506FCF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23D2E5-561E-4CB4-ABCA-E8A86326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08BE8-A8D4-4B63-B70B-81223EFF6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FBE2-981D-47BC-9E2A-461878044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2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5171C-E7A4-401E-98F9-8E6D3B164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70C7D-934D-45C5-9DB5-86710E567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78380-E9F0-4FA0-88AA-50414D85B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2E28C-4062-4241-A04C-D4A55A920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973D-82E5-45E6-8168-798E38506FCF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4E3A2-9FCA-487D-AF0D-463ECAF2A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74C60-04CA-46A3-8DC0-B744E3F57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FBE2-981D-47BC-9E2A-461878044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25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F8E2C-2DFD-4826-8DBC-8A7E7450F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DB7677-4FE9-48B7-B6A8-F1407F3792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5F3BD4-DD9B-455D-B0A2-CD2B8B439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54C4E8-F6B7-439B-B4E0-7F03D09DF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973D-82E5-45E6-8168-798E38506FCF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518D7-6CB9-424D-82CA-38A838992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3CFA67-B8E4-43B1-90CD-F5A5522C5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FBE2-981D-47BC-9E2A-461878044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37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E6432A-E2E2-46F0-879F-1F17D29F4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438FB-BE12-4ABD-B793-6B5DFCA26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95DC4-1FA7-4ECC-B2B2-492B0330B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C973D-82E5-45E6-8168-798E38506FCF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18082-C45D-4D08-B22E-9C49D5A4F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13F2D-E613-46AD-A899-E910F7BE6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1FBE2-981D-47BC-9E2A-461878044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63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u.edu/library/test/ibhf/demo/laureates/william-hewitt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05B57-3596-4A2F-804F-7EC2A68074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>
                <a:hlinkClick r:id="rId2"/>
              </a:rPr>
              <a:t>William Hewitt -- Deere and Company</a:t>
            </a:r>
            <a:br>
              <a:rPr lang="en-US" u="sng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3C2362-D44B-47DC-9298-002121179C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u="sng" dirty="0">
                <a:hlinkClick r:id="rId2"/>
              </a:rPr>
              <a:t>William Hewitt -- Deere and Company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749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FAB02-C347-4228-BCD3-F0E016DF0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926" y="135883"/>
            <a:ext cx="4930345" cy="640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30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A3D88C-6A20-414D-8F1D-0C4BAC1EF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328" y="165136"/>
            <a:ext cx="9850641" cy="636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89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905788-142D-44BB-B9F3-0371E311A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554" y="97388"/>
            <a:ext cx="9836804" cy="647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43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98DDD2-428C-4677-B235-86089CB77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554" y="78429"/>
            <a:ext cx="9912305" cy="646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55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946F67-8474-4F59-A415-D70A63088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29" y="32396"/>
            <a:ext cx="9976242" cy="651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72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7C69E6-70FE-48FF-B65F-E23F110EC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306" y="184961"/>
            <a:ext cx="9704384" cy="634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35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659161-C2D2-4B05-9A4C-44E29ACB3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926" y="179452"/>
            <a:ext cx="4896789" cy="635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4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15</Words>
  <Application>Microsoft Office PowerPoint</Application>
  <PresentationFormat>Widescreen</PresentationFormat>
  <Paragraphs>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William Hewitt -- Deere and Company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William Hewitt -- Deere and Company </dc:title>
  <dc:creator>Kent A Garrison</dc:creator>
  <cp:lastModifiedBy>Kent A Garrison</cp:lastModifiedBy>
  <cp:revision>1</cp:revision>
  <dcterms:created xsi:type="dcterms:W3CDTF">2023-07-06T16:55:57Z</dcterms:created>
  <dcterms:modified xsi:type="dcterms:W3CDTF">2023-07-06T16:59:30Z</dcterms:modified>
</cp:coreProperties>
</file>