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F53E-660F-439A-8B79-5CA14623A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92F36-B7BD-4615-8B03-EE90E2BB6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64181-C0EA-468D-8430-C0A50A2FC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535D-7E2A-4050-B8D3-FE37290C11F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FE3E-A62F-4362-A9D3-02CC7022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0AAD6-C378-40CE-BE13-6F1CF126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AC-0DCC-4697-B0FB-93D816FE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4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1157-A9D2-4CDA-B356-49115304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5EE2E-A415-494B-9957-43CF429D1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C64CE-CC90-4582-8AB5-07F7F228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535D-7E2A-4050-B8D3-FE37290C11F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6809-B6D9-4E13-96D7-93F7E209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3BDB1-B4A9-4E22-80E5-9335A8CC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AC-0DCC-4697-B0FB-93D816FE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0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1E25BF-247A-4115-86C0-27DB1E361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309D4-DA00-4F07-996A-8EFB2C8F2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F1AAA-E8CE-4056-ADB1-ED02AA5A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535D-7E2A-4050-B8D3-FE37290C11F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88A07-FE88-4DB8-8A39-4CFD6D53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48615-B0EC-4D34-80ED-1E3C4575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AC-0DCC-4697-B0FB-93D816FE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B587-34FA-43B5-A83C-F467F3DC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2A8E6-B856-4E92-B96E-9CB9E9AAD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5CDA-8E5D-4FB4-8D30-D01E4F9A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535D-7E2A-4050-B8D3-FE37290C11F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CCD51-0A30-4812-8F83-D47E2E52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96980-0FE1-4C5D-BC28-03CBAFD8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AC-0DCC-4697-B0FB-93D816FE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6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2229-DE7F-4966-B299-FBE74674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F8D7-FB35-43D7-93BC-E5DB12DC3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E1E19-D410-4F18-806F-06DCB2AE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535D-7E2A-4050-B8D3-FE37290C11F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A9502-00C6-4405-B482-CFE90C9B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31470-0826-4DD7-ABEF-BAE718F7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AC-0DCC-4697-B0FB-93D816FE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5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D08F-0704-4B31-8A19-67FCBDDA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25E52-ADE6-4A05-BD27-F15F0D52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C4B1D-1A75-4919-A358-740CABCB9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F7394-1F15-42D0-9789-07A82787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535D-7E2A-4050-B8D3-FE37290C11F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ED96B-6E1C-46B4-81FD-9058C1F0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49659-87B6-480C-9A75-936A2882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AC-0DCC-4697-B0FB-93D816FE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3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5096-1FD7-4C27-AC5D-120FF131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B3521-222F-4AC8-AF26-A7EF5B091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E04F1-5807-49FB-A69C-EF4DC04EB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C5DB8-9CF7-4818-8435-475932CCA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8D7D1-0BFF-4671-933A-4E57E0B24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A41081-904C-4B4F-A013-65E572C0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535D-7E2A-4050-B8D3-FE37290C11F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14CC5-7DC6-44E9-8708-03D6532C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A0433-794F-4553-A0AD-94821A6F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AC-0DCC-4697-B0FB-93D816FE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934C-721A-4B76-8C6A-9E4722C1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8AF5E-CBC1-4479-B428-019B937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535D-7E2A-4050-B8D3-FE37290C11F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BDD3B6-7B24-4580-9FDB-F0CA6D81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97FC3-F78F-40A7-A6FB-FCA8C60BB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AC-0DCC-4697-B0FB-93D816FE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2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64DBC-B392-4388-A63C-1FE0307B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535D-7E2A-4050-B8D3-FE37290C11F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C5249-E989-46B1-A49E-54645AC3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5814D-2ED6-4603-8D7A-4AB3F0D4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AC-0DCC-4697-B0FB-93D816FE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2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718B-6CD3-4E89-BDAA-A6E815440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2A94-BD45-45B4-84B5-EF71C5C3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A8716-1E54-4751-B86A-B570A2528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89DE8-87A8-4378-A644-11EE9CD4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535D-7E2A-4050-B8D3-FE37290C11F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169C5-7D94-44F3-B952-7CFBD5AC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69DB-E0A7-433E-AAF2-58ACC0F6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AC-0DCC-4697-B0FB-93D816FE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92A0E-B76F-4D86-937A-037B91F6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51E6A7-863E-4592-9B0A-933322380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C80BB-F2A9-49F4-BB21-A440E1187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C97BF-2AB9-4D8B-AD82-1487D17B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535D-7E2A-4050-B8D3-FE37290C11F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8C476-DA32-4259-A8D2-9DF0C530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8BA8E-CDE2-4592-878D-826F1B3C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C7AC-0DCC-4697-B0FB-93D816FE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0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B20202-BE22-4950-B892-EBB6DDC3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76AB-2379-424D-B118-6B628968B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FC51A-E932-4480-AB11-E30362EC6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0535D-7E2A-4050-B8D3-FE37290C11F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82833-A828-42FB-AB88-8644AF810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CEBF2-F777-4F81-9A7C-4A0976493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C7AC-0DCC-4697-B0FB-93D816FE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wesley-h-loomis-iii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EDD1-CCF6-49E5-B94F-D8E0AA3830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Wesley H. Loomis III -- General Telephone Directory Company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2A82F-F89B-46B5-865F-006230CDE4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Wesley H. Loomis III -- General Telephone Directory Company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3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BA0FC8-6B48-4692-8DD0-BFF229BF0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738" y="355324"/>
            <a:ext cx="4933313" cy="63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1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38EA48-49D1-4413-ADAE-BAF475805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0" y="171392"/>
            <a:ext cx="9804150" cy="63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5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51EDDC-1723-4144-A5D2-36372CE6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04" y="136694"/>
            <a:ext cx="9851543" cy="639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0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11E1A-DC98-4587-AE89-AEEAA757C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04" y="119872"/>
            <a:ext cx="9914343" cy="63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0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A9B6BA-9C41-4A19-832B-38301355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78" y="165447"/>
            <a:ext cx="9852679" cy="63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2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5DE8EB-6854-47AC-AD31-17FFC784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124" y="129126"/>
            <a:ext cx="5048259" cy="63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1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Wesley H. Loomis III -- General Telephone Directory Company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Wesley H. Loomis III -- General Telephone Directory Company </dc:title>
  <dc:creator>Kent A Garrison</dc:creator>
  <cp:lastModifiedBy>Kent A Garrison</cp:lastModifiedBy>
  <cp:revision>1</cp:revision>
  <dcterms:created xsi:type="dcterms:W3CDTF">2023-07-06T16:38:36Z</dcterms:created>
  <dcterms:modified xsi:type="dcterms:W3CDTF">2023-07-06T16:41:56Z</dcterms:modified>
</cp:coreProperties>
</file>