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9C69-D326-4353-BE86-4DEF3C1C8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59B6F-D0E8-4AE9-A45B-A3B382757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A42D1-C8D3-40BE-BB59-9F5F1E6B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C0EBA-3C9B-4A72-8A08-AC704DD3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90700-76F4-4C45-A6FB-51290A49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46F7-04AC-478C-9B39-CC7E62A9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2623D-9FE5-42BB-B817-B4D53738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704FE-38B1-4F59-B292-9E5098F8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29C10-31A8-44C9-B915-8EA9C5CD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6E3ED-9A04-4289-9AA7-BFE57057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1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36902-CE30-4414-8515-EE3F4E840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9256A-4BA3-4689-ADC0-5D053199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2FBDC-C3E1-4F2D-A61D-71812B2E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05BB-1D55-416B-A12B-BB95F2CC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E8CB6-ECC1-4105-AA84-2675201C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C957-FC41-4463-903A-CF626113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D656-F0CC-461C-B509-C2CDE82F4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AE4CA-BFAE-4249-9BAB-860D989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A68C9-DEDE-4610-971D-470B1E34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566A5-41A6-43EB-B2B4-D5098222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8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FE32-94BB-46B1-A3F3-B9496122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0BE2D-4EA9-465A-8E77-EF90D9A73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A84CF-DD58-42D1-BD17-B4F98240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6EAA0-D1E9-4A8F-841B-1B4B563E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77A06-DD36-478E-BBA7-8C7E87E9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C070-90F4-48E7-8EB4-C5DF00FF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8558-9999-456C-ABB3-835C2E8CD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7B42C-31EE-4D09-B881-360C2821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EEFDC-A166-4A6E-9EB1-81D096AF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3CC44-83EA-4155-9124-6F522AAC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66AC5-270A-4F79-8272-940B2AF7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5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655D-0093-45C0-A204-0639A800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71B7B-6D66-460F-9794-B64019251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9555F-8B99-45B7-9CDB-E46D579E0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B11C8-E54B-480A-98E9-9EA0B50AB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E1E94-1506-417E-B37A-85F1BB82B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5256A-FA78-4C81-A696-5CFB057D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386A3-66ED-4393-8C34-C1B6F6A6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A79F3-00DF-44D1-B4C5-0476EA4A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09F4-451D-4EFF-BD1F-49B10F8C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E26A8-433E-4AC4-8E31-6E6DA54C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30225-29F5-41B4-8507-D69620D2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9F4FE-5B8E-4476-A4C3-E2F3BE37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0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DD309-8F1A-4CFA-B2AB-E6530288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DF93C-8A1A-4E24-868B-BDD87763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3ADE4-D880-4F67-9366-1027898B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4A4A-331E-42CF-A6B8-49C7209C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CFCE-9647-4B34-A14E-5138F23EE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DC194-98C2-4138-A597-6E3D081D5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A126A-B395-4FDB-AD29-C52B35CA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60ED-C13B-420F-A94D-695827FE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553FD-A73E-4674-9EE3-44EAF7DC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2DDD-1CF8-4269-86D6-2707A4CB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CDBA2-C547-4306-BC2A-18ED9676E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47E43-BD3E-44B3-97C9-5596F99DF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A6E5C-D750-4627-9240-C3C3879C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2760A-FD24-46FE-991B-B4AA4F06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D5188-E1EF-456B-ACBA-A5EAA053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C4E9A-1C10-4B69-BA50-3B3F13C5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91E7C-DB3D-4F9D-B4E5-232AD44F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DCD8-DB08-46A4-B31C-6B2937C59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457F-CC54-43C5-850F-63C0B8D6D1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EE091-7E67-40A8-BEE0-D528D44C7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D61E5-510D-4884-8CD6-2C6FD35E6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C708-B2DB-489F-BA15-5566C1BA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william-g-karn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71B6-AF00-4802-99D3-BFBE6A408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William G. Karnes -- Beatrice Foods Co.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5533F-D6AE-4137-9E21-A8135F92D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William G. Karnes -- Beatrice Foods Co.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8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EC678-6A6F-4BA7-AC66-059D82324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50" y="98852"/>
            <a:ext cx="5026033" cy="642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2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9CBB4-F542-41BD-B807-F724817C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134565"/>
            <a:ext cx="9827278" cy="63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6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4D83D9-6657-4B90-BD39-026EE8DC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181576"/>
            <a:ext cx="9760166" cy="6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E0A0FA-8D8B-4751-BE72-FD09F8794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156018"/>
            <a:ext cx="9789645" cy="63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CF29C6-17B5-44AC-8186-3EB1924D0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50" y="85776"/>
            <a:ext cx="5017644" cy="64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8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William G. Karnes -- Beatrice Foods Co.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G. Karnes -- Beatrice Foods Co. </dc:title>
  <dc:creator>Kent A Garrison</dc:creator>
  <cp:lastModifiedBy>Kent A Garrison</cp:lastModifiedBy>
  <cp:revision>1</cp:revision>
  <dcterms:created xsi:type="dcterms:W3CDTF">2023-07-06T16:45:58Z</dcterms:created>
  <dcterms:modified xsi:type="dcterms:W3CDTF">2023-07-06T16:50:25Z</dcterms:modified>
</cp:coreProperties>
</file>