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C6D31-0F66-48A5-851B-5DBDF3188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90ACE9-E3AC-432F-9B43-990417026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EFA9B-DAEF-4D1A-9F5B-E8985BF4D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5D591-C78C-429F-A9FE-DCB6B571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A6438-2276-496C-AA15-22820161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67F0-2F10-4193-AA65-004E0CA4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F7664-3CA6-45C7-B1B7-4C9ED9EEC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3F125-BBF7-43E9-8F3B-EFE495015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D41F3-DBCD-4F57-9DF9-B29A9BBB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14F1F-A24C-40B5-A71E-6B864FFD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6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88C203-236A-443B-94A1-37F5D35639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A22FD-A11C-42C9-ABFD-F229750F4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731F2-BE9D-4D0B-93AE-45FB685FB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D0594-585E-4438-BBD2-1F897881E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3D631-9556-47D2-B341-6141F4A6A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1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886E0-1BC4-4DAE-B7D8-5F9E1046A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3F694-72AF-4342-9DCC-B3CAA1FEB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FA124-18C9-48C7-B04E-C4E05DB9B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B7A4-8942-4620-A791-00BFC57AC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76ED4-AB5F-4A36-B0D1-267189A3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7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AC00-6D9F-4B33-9546-79201197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8D863-05FE-44FE-BEE6-9250156C9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3973B-2759-4C9A-88F1-18FD7932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4E7D1-E3D4-46B3-9E58-947A8364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AFB1C-2C8E-4AFB-AF90-4D71341A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6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4A68E-6FE3-4CBA-9FF4-58ED4A8F8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0BF01-AC93-4EA4-A96D-CA7BE6403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5942C-AE5B-4763-964B-D69F48353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33EF6-9406-468C-ADD0-5C84DFF2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8AF3F-677B-4D69-94C4-AA096126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4A480-5F7E-4F12-89E9-197DB13F3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7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FDBB8-1C73-4BE0-B43E-D4F21AF6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931F9-03A4-4C66-834E-AA96E25F4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C06F6-F8F8-4394-BDDE-45ED086FA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271A41-D0B7-4EB7-9214-439A29888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BE60A-F348-4581-A43A-A58A812115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0B849-236A-40D2-86AE-8D5ADA44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6EA43F-C98C-4FB8-9CC3-84B9230B0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EBA334-5E83-4D71-8D27-A116221A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A058E-1885-4E79-8F0D-3B166686A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740CE9-D745-46F6-AD0B-07E1929F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12472-1163-46DC-9E8F-B1189A5A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3FF3F-8A6E-4636-93F9-4618F12C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0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0D172-1B7C-4A88-AC52-589A3875C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A61DF-A3D2-4708-9531-EAA7845E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FE18A-D592-4ADA-9C87-1EF4064F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4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8E1B-F7BA-4289-AF7C-ED0B6DA0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C3C4-B632-4F9E-8713-AE728EC14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996919-220A-42F1-9E71-B56228D43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01DD6-F557-4A48-A122-9C5590728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3AF821-6D27-4EB4-9B0B-9EC2F259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3513D-0DCF-4297-96C7-95EDE5B0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8BE4-6D35-46BD-BD74-5115B54A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0E51C-9630-48DB-9D18-4626877C9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7EC8D-98EA-4B35-B531-47C4E24C4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C8C7D3-0BA8-45EF-B6CA-2C27F21F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6E4EB-1E90-40F1-8540-265C584D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C04E0-4650-487A-B28E-8D9054D5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2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62FAD-88E0-4FB6-8D8B-D7A1095C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F702B-DCA2-4AE8-A1DD-490F32B4E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6F99-BF87-4557-A501-2782CB996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11BB8-9517-4F39-A3B6-A7B703448A02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9651A-025B-499C-9DBA-F8532BF27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8A7EE-E936-4BAB-8D49-38014C98F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3A21B-3B5B-439A-A8D2-EA92E0FB3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7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u.edu/library/test/ibhf/demo/laureates/tom-roberts-sr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6E91C-A11E-43D7-92DD-7BEE13C4EE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>
                <a:hlinkClick r:id="rId2"/>
              </a:rPr>
              <a:t>Tom Roberts Sr. -- Dekalb Ag Research, Inc.</a:t>
            </a:r>
            <a:br>
              <a:rPr lang="en-US" u="sng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48DE5-5B50-4470-A286-EC374A52B0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Tom Roberts Sr. -- Dekalb Ag Research,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3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23CF44-D237-493E-B3BB-246A1CD5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54" y="55336"/>
            <a:ext cx="9958327" cy="646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8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398BFF-AC03-46A9-B02B-9064A075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03" y="77677"/>
            <a:ext cx="9990079" cy="644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31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135BF6-258D-484D-A1A8-C4D43CAD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029" y="323690"/>
            <a:ext cx="9569942" cy="621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20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6F755-B4FA-46C5-A36A-4B6B1299F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52" y="92079"/>
            <a:ext cx="4962765" cy="642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93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A155B7-A4F4-4D92-AB7E-64B1036DC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401" y="119115"/>
            <a:ext cx="4973427" cy="64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2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B5634-6A16-4A76-8592-859F20A54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5" y="112872"/>
            <a:ext cx="9872398" cy="641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15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87C79-B2B8-48BB-AE44-B8F17644A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254" y="128212"/>
            <a:ext cx="9840881" cy="639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36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BC0C18-D0B6-43D4-96EA-E9F3904B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4" y="82191"/>
            <a:ext cx="9914343" cy="64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1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E13E0-A809-4650-B608-54B695684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80" y="84048"/>
            <a:ext cx="9894390" cy="64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7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56516B-793C-451A-899E-37C381FD4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79" y="48209"/>
            <a:ext cx="9986669" cy="64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40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B2B92C-A764-4B49-A494-43CA7EAEA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780" y="79918"/>
            <a:ext cx="9890079" cy="644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8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2803FC-2B37-442A-BEF4-E6869047C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54" y="98918"/>
            <a:ext cx="9933394" cy="64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3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Tom Roberts Sr. -- Dekalb Ag Research, Inc.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 Roberts Sr. -- Dekalb Ag Research, Inc. </dc:title>
  <dc:creator>Kent A Garrison</dc:creator>
  <cp:lastModifiedBy>Kent A Garrison</cp:lastModifiedBy>
  <cp:revision>1</cp:revision>
  <dcterms:created xsi:type="dcterms:W3CDTF">2023-07-06T16:07:21Z</dcterms:created>
  <dcterms:modified xsi:type="dcterms:W3CDTF">2023-07-06T16:13:51Z</dcterms:modified>
</cp:coreProperties>
</file>