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0C09-E690-4B06-B93C-B68C0E981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6D9CA-8A7A-4C6A-B7CA-B593EEB59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FB43-C192-4CE8-8BB6-A7560574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03057-B235-4B2A-B552-6B42C4FD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1C78-77A9-4671-966A-32CE1F36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15C1-6107-4FDF-9C4F-62CE26EA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9E810-333F-4DF4-81B8-B7144ECE6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6A327-A6E4-4C21-AAFA-86B093FB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38E8-F5C7-47EB-A913-A92A52B3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93259-8D1E-4234-A897-881B1972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12C26-878E-412B-99D5-C3041729E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67D3B-B878-4D02-A42F-45DE19D39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A2F60-D078-4942-9EA3-86B1268A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254D-AA0A-4A1E-9518-CE6D468E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A511-4612-4964-A954-2EE924F2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7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F8D5-E0D7-4ED3-92EE-D56980D7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D1E77-00BF-45A4-A271-922F080A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F2FF-F60D-4199-A1D7-C18C4CF2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137B-5AFC-4936-B38D-2886EE2A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C9278-92E5-429B-A216-B9CDAE2D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346C-5B03-43CF-8C7A-944778EC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F003F-D865-4F77-805A-12F9A01B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904A4-1DF9-489E-A7B8-3816EDE67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6453A-127C-4EB2-A9DD-5BDE72DD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FBB7-F613-47C6-B3F4-425E641E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223-6F0F-477F-9CF6-8852B9ED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E1FE-EF32-4DF8-B0AD-B8B9F05E1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E4955-FCD3-407A-BEE2-F525F5A3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1AADC-83F1-4D24-A520-C7312F23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AC5D5-1D79-4274-A537-DDA59E38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6E417-C96C-4D4B-A077-8AE01210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2D03-1C6A-433A-807C-44D96ABB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7D72-FC1A-49D6-99D3-C1551F67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EC0DF-D90A-44FE-8ACD-C9A2CB421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80489-74F7-4F80-9B97-FDD5F7143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48091-59CB-4AC8-A893-625092A87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91F48-A770-4A27-9231-9DFBFBE7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D564CF-43B2-4190-91E8-09E3DB52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FE6BC-6EAE-4E40-82B8-85891E21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6E50-A675-493E-844F-5A8EA6E6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30030-EAA2-449F-9741-D34119A2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E7795-8CA4-4B93-9EA8-CB226EDD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EAF61-CAF0-461D-8CFE-E301416A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0FCDE-2933-4937-B010-82A37D57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19452-3FC5-4C8F-BD03-9CF49D9D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7DA30-BDA6-44B3-907E-2FFC9B6E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0B90-BE85-43EE-B3F9-76102991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56ED-8886-47C0-9ABA-44FF3502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25661-1F30-40C5-9BAB-E11AC51F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24C53-3426-4617-8597-688FF800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C53B6-8594-4274-BF86-9DF0811D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D522E-5263-4E49-BA00-E605EAA4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AE88-83E8-4D05-9CD1-A7AE0169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3E3C4-AC79-44FB-AB16-297E08BFD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1706D-3422-411F-B4E3-20035D484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F0BF1-68E7-46AE-A014-DE88E867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BB48-1986-4A54-8E98-AD60D427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03DFE-DF5C-4BB0-8AB2-A2069346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F0EC-8DAD-412F-B6B8-B4C059A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1037-264D-4A4D-926F-93B98292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B4A1-4032-4FB9-9912-CB944D0BC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BF5A-DD23-445D-A470-FF608569B7EF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DEC3-A130-4C55-AAC9-32A136563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0521-F8A5-40AC-B4B1-776FF59D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847A-780B-4CC6-B58F-4D42C7693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-woo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B65E-70F5-4ABD-955D-BBF165CA6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General Robert Wood -- Montgomery Ward &amp; Company, Sears, Allstate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D60F5-D261-485A-B52E-7F3953424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General Robert Wood -- Montgomery Ward &amp; Company, Sears, Allstate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2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CE070-8307-481C-BFA7-1EDC3B5C8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13" y="203923"/>
            <a:ext cx="10105712" cy="65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3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7B9C5-F240-4682-98CA-D4B07180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46" y="181526"/>
            <a:ext cx="9896321" cy="64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1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BFD53-99EA-4387-AB64-97B2DA8C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49" y="86134"/>
            <a:ext cx="5051434" cy="64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C4457-171E-424D-9BA1-92D74417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01" y="137352"/>
            <a:ext cx="4956649" cy="63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1B609E-6A10-4B26-9E54-86008A28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48360"/>
            <a:ext cx="9794859" cy="64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57938-2694-4A88-B4EF-83DD7674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51526"/>
            <a:ext cx="9977378" cy="64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5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0D623-0875-449D-9517-2831225D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08602"/>
            <a:ext cx="9898702" cy="64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7276A-5821-4AC8-96EF-F37C195E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5" y="50923"/>
            <a:ext cx="9973066" cy="64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E5055-02D4-4E2A-97AA-0E14DC2B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97541"/>
            <a:ext cx="9903916" cy="6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3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B0CC4F-44DE-42F3-9C80-EA849A0A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03" y="57033"/>
            <a:ext cx="9990079" cy="64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2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57AE2-E8BC-49FD-9C06-FE63D5F0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28" y="152130"/>
            <a:ext cx="10190043" cy="66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1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General Robert Wood -- Montgomery Ward &amp; Company, Sears, Allstate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Robert Wood -- Montgomery Ward &amp; Company, Sears, Allstate </dc:title>
  <dc:creator>Kent A Garrison</dc:creator>
  <cp:lastModifiedBy>Kent A Garrison</cp:lastModifiedBy>
  <cp:revision>1</cp:revision>
  <dcterms:created xsi:type="dcterms:W3CDTF">2023-07-06T15:51:12Z</dcterms:created>
  <dcterms:modified xsi:type="dcterms:W3CDTF">2023-07-06T15:56:47Z</dcterms:modified>
</cp:coreProperties>
</file>