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2375-B4AC-4573-A98E-6BE764BCE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47B53-995F-4A40-9D7A-90BA5976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8BDB-FAE9-4B09-A902-4CB942BF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810C-093C-4B1C-AD2A-5B11F896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D755-25DA-4A5A-9EE4-017A409D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100E-0278-4AFD-BD8C-AED479D3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DC934-5122-4B52-AA87-DD3DA281D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92312-0643-44F6-B968-63AD7DA1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25292-6F3F-4246-9217-A02E329C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8951-D418-4544-9333-33346A38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F0855-D66A-4A15-98EB-979A33FDE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A8AAB-78FE-41C2-A441-20CA554B3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AD47-E335-4802-95EA-6535B799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6041E-0F95-4DB7-91BC-5D292335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2867-857E-4311-B6A4-5088D8A4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F673-0620-4F84-8119-F6BAD20F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4FA7C-33AA-40CB-A550-65C921FE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A1C2-B0D3-49E5-B2C8-12BB99C0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E91C3-76D9-48DD-BFD7-58321E94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167B0-15C6-4826-A487-B6A70B04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5182-2973-4EDD-A98B-A8CF432A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C8F4-A978-4B80-AED3-A01F0EB6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9B66-EB53-41FD-82E1-1229B94E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E784-3082-41A6-876B-D1BF5B6B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7D339-1767-466C-B97D-7BD2A5EF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1C52-E1D2-4973-AB8E-61E61514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930B-A91A-44A5-BB7A-CAD88AA3B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EAEEB-3FBA-4345-8DF7-1E47937B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9E013-AA2F-44B6-8A9E-A2DAF0E6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50B67-FD95-4EE9-97B8-C7339905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226A2-2A17-49E8-8122-EEC823D7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4F6E-41FA-411A-8351-C2C42B8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B4AD9-C594-4668-9C0D-E2730AB49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6852F-767E-4201-8F6D-2B2B548D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11FE9-3789-411D-A647-F2023503C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CC48-E6BF-4713-8948-2B0240FC4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38913-2DF5-4AF3-8AEB-F4197357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C018A-7429-4D32-91C2-4F845B1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37768-9B72-45B0-BC5D-9C310BE7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3C7B-8C5D-43B7-A65F-83A903BE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AE629-DB0B-4B14-81EE-EE132FD9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2FD29-2D53-4B68-9423-4D27BA23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AF5BD-00D7-4B43-8E24-EC6F95E3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B1665-5147-4412-A7D7-AD65E829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1EAE-86D0-4546-9AB4-E0324C32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C55F5-A16F-4504-8EEC-E5ACB6D7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2955-79B5-422A-9ABF-A42FD5AD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B667-0A0B-41FA-A382-F95492E4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62DE-483B-4727-9D78-BC0C703A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CB0CB-BE57-4262-BE09-10A80BD2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EE564-54CC-4D8F-B3B0-F5C8A09F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68EB1-A6B2-4619-9978-2DAB002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3CD4-06C9-4878-9B05-5D8124B7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3CE2E-8875-44C0-9266-84DBEEA21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487E-519A-4499-BD8C-6CFC11F2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48EDE-72E4-4C31-8E39-0E71872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2045-AE45-492B-8ADA-33A36F93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A2827-A644-40C2-BD7E-C5B13BBE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8B55E-2DD8-4E06-BA4E-DB9E3212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B450B-68AC-420C-8FB3-B7E0DBC3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89104-110F-403D-B31A-804E6C3CF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C1FB-96E6-459F-8E8F-C60C3F48B6F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68E5A-E163-4AB2-8DE9-998DFC00A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BFD3-3DE2-4F05-8C12-7B20FD95F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B530-9BAD-4471-8938-4EA7183F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ichard-sea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2C15-1A6F-4F89-9C70-2B4413128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Richard Sears -- Sears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F32F5-BABF-4282-A51F-F26866F6E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Richard Sears -- Sears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1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BD4C1-3CD7-4E5F-9B1B-3DE6D508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76" y="93099"/>
            <a:ext cx="4987030" cy="64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35309D-F948-46E9-8A57-F17871F8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124615"/>
            <a:ext cx="9871496" cy="64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DE89C-2161-4A42-8C3B-BF1B85E1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1" y="145774"/>
            <a:ext cx="4918781" cy="63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Richard Sears -- Sears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Sears -- Sears </dc:title>
  <dc:creator>Kent A Garrison</dc:creator>
  <cp:lastModifiedBy>Kent A Garrison</cp:lastModifiedBy>
  <cp:revision>1</cp:revision>
  <dcterms:created xsi:type="dcterms:W3CDTF">2023-07-06T15:39:52Z</dcterms:created>
  <dcterms:modified xsi:type="dcterms:W3CDTF">2023-07-06T15:42:01Z</dcterms:modified>
</cp:coreProperties>
</file>