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96C5-7590-40B6-9D20-A53AA856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55E9F-962D-4425-86CA-3F1EFC6E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DAEC-463B-4336-B812-315F5874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F3A2D-C54A-42F3-A284-AB0BEE16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8D55-67F8-4467-9800-D46B73B2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5B05-0B94-4A80-AB2B-2CB2725F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78678-5AEC-42CA-AA92-B1D54334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B4AB-496E-4F70-96DA-9A0B51AE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1F554-010C-4CA1-818F-47C122FB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B802D-778A-453D-BC9D-2CB1CA85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F77C1-0741-4CF5-83D0-73CDBD8BF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6E176-FF7D-4A7A-82F7-48B1F2A93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D22F-8E1B-413F-B6FB-E3A5F22A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5AEEF-EDB9-44C1-B8AE-0BCDB851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550B-9D02-4EC2-9894-53702D4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F6CD-4ACF-4A71-ADF4-18C7001A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0568-C26C-42F4-87EE-91B985B0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D79D-7C2F-4707-B918-8C21102F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EDC3-0382-4CEE-AA40-752AC6E1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3CD5-B219-4A45-8490-359BC18E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8360-A885-431B-A2C3-2AD7402D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E39A-1CF3-45A2-885B-8AB11EF0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A57B-26AE-498B-AD81-9B3F9A1F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CBBEB-1582-40A2-B408-9B199505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D1341-7B42-4B47-B486-D16A330F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6270-3BBD-4A7C-A5D7-E001E020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1BA8-8F49-4021-82FA-704289460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CE005-B2B1-41A7-B929-E9697259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6464-C76D-46BE-88F2-9A6FF992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1F0B0-838C-42C8-88F2-D676B2E3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A856E-4811-4F36-B9B5-68C49C55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F3A1-7EAB-47C3-9359-E723043F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9D87B-49CE-4779-804E-4D15C39CF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2D72-6B65-4B6E-9481-CA2A53477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39F82-CA0A-441D-A813-12517CB4E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E6FE8-1E95-40FD-92E6-32E62E971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AAD90-84A6-4781-97C6-04DE4DE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D812E-8FAF-4F1C-93BB-0FCD9B17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3C8F2-C83A-46A2-B462-EAAE33AF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B42E-6129-462D-B8C3-C641950C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522E8-8A4F-4BB7-8B87-AF1F39AD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C5843-5232-4CC8-8D02-85B2AF7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A2E54-779A-4E54-9DE4-ED170481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AD99AC-F9C3-4B97-9A22-47E34F44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D0D78-6D84-4A3B-9EF6-71E409CB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0C809-D385-45D8-AE99-1ED2F482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9395-0A83-4D78-9F3B-E4459DCC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7743-ADC3-49BD-9641-DFD5543A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ED9E5-C911-4283-9BA5-6268EADFB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42C50-F569-4A23-899F-6B2CAAA5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13438-A8BE-4CEA-A4DB-EF39A562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E6D64-714F-4BFB-8135-915E4FAE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43C3-5A1E-4469-8F0E-272C3F05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6CCB9-CC3D-46AB-AB7D-16EE0C752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4C111-FDEC-41C4-9869-6F3A66AF3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D211B-46A8-4402-B6AC-CDED3778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1130-E910-4BEA-9805-693DA298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D8C5-D7C7-4138-8B54-56BD292C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3358A-E8DD-4E06-972F-A6FDB559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0ED1-605A-4128-A0E1-C634B45D7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4C3FF-7852-40F3-B0B5-49A8D43C0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D69B-C224-4D3C-A5DF-C75F57CB922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81FF-FCBF-48DD-B45B-D21EB33BC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5CFF-A70D-4074-A06F-BE80E499A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1DF1-0378-415C-96D9-28C6CB5D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-j-frisb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0010-968B-4BC1-8F08-50DD1EACC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R.J. FRISBY -- R.J. Frisby Manufacturing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617-D767-4C9C-8C2B-4EF039355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R.J. FRISBY -- R.J. Frisby Manufacturing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18B67-C34B-437B-B716-AF2CD33B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26" y="314165"/>
            <a:ext cx="4813547" cy="62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FF4A2-B66C-48EE-8555-F7FAE1157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32784"/>
            <a:ext cx="9837706" cy="6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0270C-586A-4F8F-92AE-D05D6332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18972"/>
            <a:ext cx="9835667" cy="64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D7FFB-3241-445B-8928-F8EAD7C5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119946"/>
            <a:ext cx="9809364" cy="64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1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CC80C-F409-442D-9DE4-DD553B09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86347"/>
            <a:ext cx="9832492" cy="64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A0100-4084-4A6E-8914-7943771B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75371"/>
            <a:ext cx="9944724" cy="64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C0445-5C31-454B-A1A9-17B93285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78" y="159550"/>
            <a:ext cx="9835901" cy="63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17EC8-B338-4F47-AA58-F1E849EC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99" y="108487"/>
            <a:ext cx="5036695" cy="64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R.J. FRISBY -- R.J. Frisby Manufacturing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R.J. FRISBY -- R.J. Frisby Manufacturing Company </dc:title>
  <dc:creator>Kent A Garrison</dc:creator>
  <cp:lastModifiedBy>Kent A Garrison</cp:lastModifiedBy>
  <cp:revision>1</cp:revision>
  <dcterms:created xsi:type="dcterms:W3CDTF">2023-07-06T15:05:19Z</dcterms:created>
  <dcterms:modified xsi:type="dcterms:W3CDTF">2023-07-06T15:08:58Z</dcterms:modified>
</cp:coreProperties>
</file>