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1073-F088-4048-922B-7F7591EC7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44069-1C0C-4CE6-93B0-AC4552415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0BD34-E07E-4F92-9D38-09D214CB7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8F7-1531-43F2-8B87-0BC583C56A5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9486D-187C-4B75-9394-58980984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9E4C9-3C0E-411E-93C1-54E6E432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16F2-B84A-4BE5-B0CE-995118FAF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6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221C-7437-41ED-A03D-BCB4F4C0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78B135-D821-4026-9AFD-B040286A3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AB5F1-4EE2-41C3-9BAF-4F7CBD1B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8F7-1531-43F2-8B87-0BC583C56A5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D3B72-0BCE-4FF3-A248-9B21FB61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3A5A9-2055-4D02-8627-25E4FC9B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16F2-B84A-4BE5-B0CE-995118FAF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1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D3875-AFDE-4E2D-AE15-4CB8DAF3D7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8BDB-4895-440E-BEE6-B4193A2EA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87A61-DEB3-4C60-A173-EF5E7F6A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8F7-1531-43F2-8B87-0BC583C56A5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AFEAC-E59C-4D60-8180-CCECF921B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F4211-1CC2-4204-9907-53D421E0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16F2-B84A-4BE5-B0CE-995118FAF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5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356F-D67D-491D-B0A3-9C8F06622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4FD03-D6D8-4C7F-B62B-8FA331A58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3EFEC-66F7-4DB6-AD61-F11D2A86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8F7-1531-43F2-8B87-0BC583C56A5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C7C13-7406-4FD4-B7DD-76EFEDD9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64B0C-D242-4572-AF91-07513F73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16F2-B84A-4BE5-B0CE-995118FAF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8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4112-F984-4F93-A9A2-94537E67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3B640-0767-43DD-84D4-40DEA50A8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10D0-F190-4D22-A790-CF62709E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8F7-1531-43F2-8B87-0BC583C56A5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2C049-CF1F-46E7-9144-887001F1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F389F-B3D7-4D57-AC20-3C00B762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16F2-B84A-4BE5-B0CE-995118FAF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3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8B02-37AA-4501-9DE3-3AF1C5112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AC4AF-3810-462B-AE85-E7321F59B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6359B-9F13-49D1-995C-E5626A3B3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097BE-4F35-40C5-833A-642A15DE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8F7-1531-43F2-8B87-0BC583C56A5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D3D32-95FB-4FA4-8997-1AC28277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CED7C-9753-43FA-A46B-3FD075B6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16F2-B84A-4BE5-B0CE-995118FAF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1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FFAF-5EDC-4DBD-9D4D-4871E23D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B657A-B6F9-4663-881C-493BA4762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3449A-03EC-429D-85D9-FDF221BF1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035A0-4F54-44E4-8AEA-890FC3C94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1A18DB-0A2A-456D-9C14-0293C3E90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D9C091-4F1A-428E-8EAA-C947FD78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8F7-1531-43F2-8B87-0BC583C56A5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A95D91-FA64-47FB-80DB-DC4289EB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3841F-17C5-4E09-8CB2-FAB1C672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16F2-B84A-4BE5-B0CE-995118FAF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1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189F-49E5-4B2E-801F-6103B021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93049-6917-4FCC-B767-1E90E14A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8F7-1531-43F2-8B87-0BC583C56A5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6B664-B1F3-4B19-87E6-060F08B4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C14B9-B23D-4DB9-A2B5-3A3F9818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16F2-B84A-4BE5-B0CE-995118FAF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1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D66178-DCCD-4982-A0AE-B3BC81657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8F7-1531-43F2-8B87-0BC583C56A5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17B7-932A-4EB6-AD88-D9F1DF8C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E20D9-DC7C-493D-AD9A-41B2F594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16F2-B84A-4BE5-B0CE-995118FAF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3606-74E4-407F-822D-31055D9E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F51B8-F640-4E16-8D5A-E679EA9EE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152AA-505D-4C91-AD64-2D6F9E1AB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F16A9-F81C-461F-9903-5896E917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8F7-1531-43F2-8B87-0BC583C56A5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613B6-178A-4238-86E2-FDEC380F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43784-8549-499C-85EF-298EC779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16F2-B84A-4BE5-B0CE-995118FAF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2F73-7F65-4270-A96B-5C9F61C3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291E0-20D2-486C-BD66-47EDDE62A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CED04-72B5-4ED5-A0C8-F5DA38D37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57EBB-82C7-42C5-8196-2FE001BA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C8F7-1531-43F2-8B87-0BC583C56A5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A0D69-FDC2-44BA-A45A-33AD62DF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EE712-CBD2-4683-A794-FFD9F67D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16F2-B84A-4BE5-B0CE-995118FAF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92C9EB-408E-441E-84E0-BE085D83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70682-153A-4C51-86C6-8413F424B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C75D6-D0CA-4860-9472-B79E46C41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C8F7-1531-43F2-8B87-0BC583C56A55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0C232-BF02-44B4-B9F7-CC7B56C64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B2881-E803-4231-A8E5-A2EA2128D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16F2-B84A-4BE5-B0CE-995118FAF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9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roy-ingersol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B4D9A-172A-473F-BDB4-ED63D89766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Roy Ingersoll -- Borg-warner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DE50B-23BE-4DEC-8FF1-45BD01C9AA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Roy Ingersoll -- Borg-warner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53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E571C6-E408-46CD-BCC0-B18C6FF4C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576" y="103918"/>
            <a:ext cx="4978641" cy="642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6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96CA8D-7200-4BC0-8736-4CF17CCBF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29" y="106959"/>
            <a:ext cx="9909130" cy="64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7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AD1374-948D-4438-9EED-E40E38A0F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379" y="162196"/>
            <a:ext cx="9831590" cy="635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1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E887FE-8262-4BE5-B9A0-DB3856565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650" y="105546"/>
            <a:ext cx="5047122" cy="642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12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Roy Ingersoll -- Borg-warner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 Ingersoll -- Borg-warner </dc:title>
  <dc:creator>Kent A Garrison</dc:creator>
  <cp:lastModifiedBy>Kent A Garrison</cp:lastModifiedBy>
  <cp:revision>1</cp:revision>
  <dcterms:created xsi:type="dcterms:W3CDTF">2023-07-06T16:00:34Z</dcterms:created>
  <dcterms:modified xsi:type="dcterms:W3CDTF">2023-07-06T16:03:06Z</dcterms:modified>
</cp:coreProperties>
</file>