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40C5-431F-4C21-95B6-277718FD2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D2C62-D3CE-4303-8B5A-8B7579081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173E0-19CC-4A22-9A67-61CF71CA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74ABC-6BFA-421E-9C9C-264432AF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4601-2A36-47C4-B20E-330130A8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FB37-686E-48C4-8A9B-7ADD3457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E516C-41A0-4356-B0BE-5B62270C4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033B-D1CF-4C72-A481-4BE3B1F5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DCAE6-38C1-4793-B807-630AF200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81AA-7AB3-4C05-AC63-017E6ED3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A92CD-E40B-4DED-BD61-755BEC539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7969F-3AB3-4049-B552-95B5DEED5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5BF68-5BD3-4F9E-A5A5-A0A80DE0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E0FBB-CF92-499B-AA6F-452D6E50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23DF-39D3-4AC4-8B67-76EFC482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7811-095F-4A30-B9B1-55E6790B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50A02-5FF2-4EE3-9DBC-E66B0E29C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87206-2F54-4372-B515-E91EAEBD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99085-C2F9-4CDB-BE03-FAB93236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F563B-E4F2-406E-BF67-52E8359A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9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6871-59F8-445F-B8E1-F0F672D5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71FA4-277D-4931-BE55-4B4A35D05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F9D9C-1BDF-4B23-974B-9F5C7390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F714D-7F69-4C85-BF6B-6F2FA54D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23A39-FA35-4EC9-B07D-1B9ED67C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1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0926-0452-469B-B369-4FCF9DD0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1EE4-CAD2-4FBE-BEDC-5F5BC1F8C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7BED1-083A-4483-9B2B-E895499DC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65BE0-FC6D-4E33-B884-53A9717F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B4FB7-0EA8-4FFC-B599-D5293735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E0716-B92A-49AC-81B3-AC2E5004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FB97-0D27-4228-A407-02CC1CB4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D9516-2C59-4AEF-9541-61DA26379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EF787-9972-4C52-B9BC-7F4955619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E11C9-18B3-4810-9A59-B167BCEB1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112F2-FE76-4112-9BDC-CA6430DFE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1FB94-A264-4546-93FB-8E1C9D4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C41F0-6204-4E73-9135-69688AA4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0B70EB-6446-4CB1-B73D-BE33D0A2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6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6D85-D533-42DC-B178-34A43044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6C980-0E79-420E-A4F3-3AE5F031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15D29-ACF8-41D8-B30A-4E277796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E4299-1C86-4DE6-8B9D-20037580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7E939-1921-461A-92B4-B33F64C2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44D28-E314-4ECF-A853-1B8A7C51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11000-62CF-4548-B21C-960F9EF8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D958-CA5F-45A7-BDD8-6789E381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D2AEE-CAFE-4EA9-A480-4E3B9800C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5F310-39A0-40EA-93B8-F33AB65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12FBF-C012-4EFB-8156-DCDFB62A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70860-7E1C-4AFF-9141-91EEBA5E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9923B-0A3E-483E-966A-C36D006A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6407-9347-4C57-8F2C-CA22EB0E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0782A-BF8F-46E4-BF08-C88B6D8E6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9D42D-2747-4895-BAFD-8AC05C163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206AE-BADC-4C63-821B-6EB99FDA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B609E-7BD4-4B11-8300-342A7135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F29C4-A0F1-4A4F-9947-A994C144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38483-60BB-4516-9689-E4801D9D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FBEDE-2446-4A11-9E80-E50E8C37E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14F11-799E-4A06-BB5F-59DB5B189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487F9-C252-4818-88BA-78713957B38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A8DCF-0EEF-4F44-A869-31E5EC410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B033B-2A8F-4674-9139-CF6692E30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C192-A06E-4538-ABC9-A7D2B630D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richard-d-irwi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99757-3A02-456F-94B2-7FBFFDC75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Richard D. Irwin -- Richard D. Irwin, Inc.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50A7A-C7E6-482C-8B89-30B312DC1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Richard D. Irwin -- Richard D. Irwin,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5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9AA76D-7042-4E20-B1DC-2F7222DA7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26" y="132519"/>
            <a:ext cx="4930345" cy="64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2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3F3BF7-F8AA-4159-A3F6-1957605B5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4" y="82878"/>
            <a:ext cx="9918655" cy="64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2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82B574-EB92-4406-B897-5CACA36EE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79" y="96343"/>
            <a:ext cx="9886001" cy="64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BD41E-94D1-489A-82A2-CCEAFD24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80" y="105382"/>
            <a:ext cx="9898468" cy="63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0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8EDD66-CE61-4AC5-A00C-D3B251615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139958"/>
            <a:ext cx="9839979" cy="63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3A17D-F72C-44D3-A6AA-D367A265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0" y="117937"/>
            <a:ext cx="9829317" cy="641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7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02A364-BDBD-491F-AEC6-75AF43474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80" y="119000"/>
            <a:ext cx="9814578" cy="64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8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06139-9728-4EDD-8D0F-FFE7D2A9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452" y="96636"/>
            <a:ext cx="4912431" cy="64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Richard D. Irwin -- Richard D. Irwin, Inc.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D. Irwin -- Richard D. Irwin, Inc. </dc:title>
  <dc:creator>Kent A Garrison</dc:creator>
  <cp:lastModifiedBy>Kent A Garrison</cp:lastModifiedBy>
  <cp:revision>1</cp:revision>
  <dcterms:created xsi:type="dcterms:W3CDTF">2023-07-06T15:31:36Z</dcterms:created>
  <dcterms:modified xsi:type="dcterms:W3CDTF">2023-07-06T15:35:28Z</dcterms:modified>
</cp:coreProperties>
</file>