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FA93-DFFF-4A4F-86A3-1FC1B4132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A6500-AC4E-430E-937E-8ADAE58E7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030DF-2046-40FC-A9B6-AF10F2B4B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23BE-5162-4E34-90F5-AF66AD87D8C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E2C6-2624-463B-9A80-EFFD035D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D6A97-0F76-44AB-9300-AD7D6D70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1E70-43C3-41E6-A9BD-BEF1E9F4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4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D820-F881-4859-98F5-65C2D001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C8D30-66F9-4D0F-9DCF-B73E20F1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2FC4E-AC41-4BCE-B333-59D83A40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23BE-5162-4E34-90F5-AF66AD87D8C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3672-A9BE-4F69-B4A3-87E23C0CA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25D89-01F6-4FEA-A3E0-DB051810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1E70-43C3-41E6-A9BD-BEF1E9F4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3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FD8499-ECD7-48AF-9F60-17CB02FCF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BCCCFB-BEAE-412E-AF3F-86193FDB7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EFD66-8383-4EE4-A97A-94244181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23BE-5162-4E34-90F5-AF66AD87D8C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E4C19-4D99-4D4F-8619-C6738237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5151A-A863-4A50-920F-011092974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1E70-43C3-41E6-A9BD-BEF1E9F4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8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EB00-CE8A-45CF-8C07-44BD6EA3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9F608-48BD-4E93-9664-8F7A70029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9990-A507-4D40-96C4-566E1B69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23BE-5162-4E34-90F5-AF66AD87D8C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23F41-BB77-41D3-9FC4-9C9F0D1F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6862E-43E7-43E2-8302-495A3B5F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1E70-43C3-41E6-A9BD-BEF1E9F4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0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62AF-5032-4A79-91FB-73D19305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B7C4B-8F44-4984-823C-37BD4C6B4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BC8FF-6E4F-48E8-BC8B-950301EE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23BE-5162-4E34-90F5-AF66AD87D8C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B3113-6094-4A7A-B8A4-C40EDD30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8BC7A-13F8-4F1F-87AE-1FE35C95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1E70-43C3-41E6-A9BD-BEF1E9F4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57CB-F2FF-4657-87B7-C2CB922D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DEDE5-9119-4AEB-84B1-520A905A4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CE541-9C30-4D04-ADF9-9C315DBF0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C74F3-E682-47B9-A89A-F2F49D31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23BE-5162-4E34-90F5-AF66AD87D8C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B4373-39E2-4B9E-A4A6-9AE5700F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D3101-A253-4677-9333-4CFDCA73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1E70-43C3-41E6-A9BD-BEF1E9F4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0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023F-2A6F-4D2A-B687-91CD08BF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332E7-2DB4-4C0A-A3FA-C1D9D0968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36BDE-8D9C-49E0-9110-11C1C946D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63C49-B03B-4203-9D91-13011B5D4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E57ED-4FE8-43E3-A231-785227C8E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A0302-D74B-4FEE-B5B9-2B75D70B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23BE-5162-4E34-90F5-AF66AD87D8C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ECCB6-6268-4A08-9A11-597344E17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D3B5E-1743-4F91-B090-05CADA87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1E70-43C3-41E6-A9BD-BEF1E9F4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2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7954C-B568-4A82-A272-D6145F27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44640-2A5C-4BDF-B354-6BB7940D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23BE-5162-4E34-90F5-AF66AD87D8C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E4385-EBB2-488B-8287-E46B8564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2213D-0EC8-4A52-B4AF-B95715DF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1E70-43C3-41E6-A9BD-BEF1E9F4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5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AB88A-C72D-4402-BE86-8CD6E1070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23BE-5162-4E34-90F5-AF66AD87D8C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B93548-587B-4148-A235-70E4246F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2C3A6-F1CB-48F3-9F54-15C648B9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1E70-43C3-41E6-A9BD-BEF1E9F4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9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A829-BF27-47FB-A559-9C338611B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5D502-330E-46CE-8051-50AE84ABE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59155-B5B6-4232-A169-B4C4D8315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C2EB4-E8E9-4538-94D0-710A2636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23BE-5162-4E34-90F5-AF66AD87D8C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5F29C-63F3-46CE-90A3-782E71BE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35F58-65DA-4316-B6AD-5B226D9F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1E70-43C3-41E6-A9BD-BEF1E9F4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4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F2DE-241C-40D2-81D0-988527D0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E820BE-1C8D-42A2-B144-2820CAE74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E8B15-FE49-4969-8518-E46F8D668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79557-4BCA-4553-AB36-AED3C206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23BE-5162-4E34-90F5-AF66AD87D8C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18AC4-AE3D-444C-AAD8-D6FE6D7B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39F16-11A3-48E5-A929-FDF5EBE7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1E70-43C3-41E6-A9BD-BEF1E9F4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8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30746-6AC0-4E9C-B6F7-2D126DDB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56F44-853A-4DCA-8864-ECFB639E0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3992-B4D6-4E32-9FE3-4FF32DFBE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823BE-5162-4E34-90F5-AF66AD87D8C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E09D7-F8D0-40D2-B959-D420740D0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567AB-0216-4BDB-BF3B-CB7817134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1E70-43C3-41E6-A9BD-BEF1E9F4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0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leo-burnet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2339-FB93-40A0-963E-EF39FFD2EB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Leo Burnett -- Leo Burnett Company, Inc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1093-C218-426A-9885-11061208F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Leo Burnett -- Leo Burnett Company, Inc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2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ED8B4-5F0C-4C45-BC82-9F2249AFD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401" y="141446"/>
            <a:ext cx="5090872" cy="639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F7FB9-3F86-493F-AC64-08CD95486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79" y="144236"/>
            <a:ext cx="9802111" cy="639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5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C5A611-55E7-46AD-994F-527B3177B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04" y="168174"/>
            <a:ext cx="9792820" cy="637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3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11E27C-75B6-4932-BAD0-CBFC36252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29" y="81017"/>
            <a:ext cx="9938608" cy="64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6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71A53-7A2B-44C8-81F4-5A2D1B109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875" y="197604"/>
            <a:ext cx="4924229" cy="63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1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Leo Burnett -- Leo Burnett Company, Inc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 Burnett -- Leo Burnett Company, Inc </dc:title>
  <dc:creator>Kent A Garrison</dc:creator>
  <cp:lastModifiedBy>Kent A Garrison</cp:lastModifiedBy>
  <cp:revision>1</cp:revision>
  <dcterms:created xsi:type="dcterms:W3CDTF">2023-07-06T14:41:33Z</dcterms:created>
  <dcterms:modified xsi:type="dcterms:W3CDTF">2023-07-06T14:44:38Z</dcterms:modified>
</cp:coreProperties>
</file>