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DD63-0391-483A-9B9A-FF339A44D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F66D8-809D-47C8-BDA2-6F232460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B26FC-FF61-4B29-A46A-673A3172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9007D-C72B-4307-902F-6A248C95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436DF-F5D8-47DF-80FA-03E88233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C901-4DB0-458F-9566-F3B37F1B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43217-8911-4DDF-9EA1-9601699F0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50A8B-4855-4F20-A4A6-87A65D08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55C06-CDE7-46A5-BAEA-41F57CD5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40F15-1C30-45C0-A8BA-F6E0C9B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D41EF-D3A2-439D-B9F7-02FA7E897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13273-F6B4-4B77-B41D-F1E130E04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A252A-EB61-4785-AA49-A1E8EE78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EFC11-37BA-4B8A-BFE9-48AD50A4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679E6-692A-4872-BF9E-D13BC1B6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822-2783-4975-A657-70832A87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82FDC-CD1B-42ED-BE2F-1DCDE1039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7508-581D-4DED-9244-66DB984B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F9ADE-A091-4C8B-97FA-E62194D9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35584-88A9-45DB-A689-36CA8949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88B9-C3D5-4460-AC6C-417FA27C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DA462-A981-4311-A569-FE2AFB7B3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9131-20C1-4017-9D40-5D0FD14E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35405-A8CE-48D0-9C72-4A885003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5DFB5-FC28-4901-BB55-038736682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0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5187-D246-4C27-A501-2B1D40F5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25B3-F69A-4451-A90E-558D72B21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67DA6-7E9B-41BD-BBC4-237437F1C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3F65B-E6E6-4A77-9190-98E28E92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556D0-883F-425E-BA7C-F5D6C638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45C8D-E044-4D89-81DD-16355BE1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9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0EFC-0921-4AA2-A100-B393B2EE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FA406-F08F-4E5B-9745-E008336EE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2F203-FE73-487E-A87C-975CD4B6D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90215-A80C-40DA-97B1-E14673D27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02A5D-0D08-4F2D-BE7B-C5BB9BA40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02F6D-F04B-4E2F-B74B-090BF035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94755-AFC5-47C5-92EC-32DE5404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D859D-02A5-4F61-9725-7CDB62F9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08DA-60C9-457A-89BB-B45C3FBB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6B125-C6E8-4C3F-98E5-104CE3A9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D8ED2-3773-42EA-924F-896D440F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62C50-B69F-4C53-8DCF-FDCEB4C6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6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620F-216F-4D6E-A5C1-307CD05B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F5225-2C76-41E9-9493-27F735D0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5BCB1-FB09-4EEC-833C-026A5565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2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5EE2-FAD7-4F8B-AFE0-D72A0BE8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3D3CF-63F2-4343-BB5F-F26B7D54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16EFE-33E7-4B25-864F-7EE95C131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781F-5780-4048-A4F7-D44CB194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1518B-66D3-4CF5-8378-BCF0E3CC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AF53F-16B7-4B87-A270-7AD0FEE3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50D9-10FD-4B5E-B6B5-95C89274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412E4-448C-4323-A973-58A7BC2C5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8C0BC-2DFB-49FA-98E9-4C8D146B1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A6AD4-FF25-4D58-971F-624EDF4C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BDAC7-2A40-4DCA-82C2-35CFCD65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9D187-5F18-4689-A029-21DBD07B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1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B9E5C-512A-4A5F-A0F3-F4D301C5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D844A-3D2D-4CE5-BED5-65427344E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97D75-1CD5-43F0-BF79-E197DEB4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183B-2724-4E8A-9D65-772A3C6763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5B0F7-608A-43DA-BD07-86C8F6E4E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77220-B368-40A8-8E2E-1FC035E2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0125-5CC5-446E-A864-A5BA5DE9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servicemaste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158-C355-4441-B038-99644E534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Ken </a:t>
            </a:r>
            <a:r>
              <a:rPr lang="en-US" u="sng" dirty="0" err="1">
                <a:hlinkClick r:id="rId2"/>
              </a:rPr>
              <a:t>Wessner</a:t>
            </a:r>
            <a:r>
              <a:rPr lang="en-US" u="sng" dirty="0">
                <a:hlinkClick r:id="rId2"/>
              </a:rPr>
              <a:t> -- </a:t>
            </a:r>
            <a:r>
              <a:rPr lang="en-US" u="sng" dirty="0" err="1">
                <a:hlinkClick r:id="rId2"/>
              </a:rPr>
              <a:t>Servicemaster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05F58-79B3-4938-A4B4-DF3C585E6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Ken </a:t>
            </a:r>
            <a:r>
              <a:rPr lang="en-US" u="sng" dirty="0" err="1">
                <a:hlinkClick r:id="rId2"/>
              </a:rPr>
              <a:t>Wessner</a:t>
            </a:r>
            <a:r>
              <a:rPr lang="en-US" u="sng" dirty="0">
                <a:hlinkClick r:id="rId2"/>
              </a:rPr>
              <a:t> -- </a:t>
            </a:r>
            <a:r>
              <a:rPr lang="en-US" u="sng" dirty="0" err="1">
                <a:hlinkClick r:id="rId2"/>
              </a:rPr>
              <a:t>Servicemaster</a:t>
            </a:r>
            <a:endParaRPr lang="en-US" u="sng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7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18A6A-6B72-4382-8B57-8B709232D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119512"/>
            <a:ext cx="9860834" cy="64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8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97E41-47D6-469A-9790-9A20CB03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29" y="78263"/>
            <a:ext cx="9900741" cy="64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7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5FC1A5-35A4-44EB-8D0A-9061E822A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29" y="162010"/>
            <a:ext cx="9808462" cy="63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5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F66131-6B68-47F5-B025-033B1ADD8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01" y="147070"/>
            <a:ext cx="4944182" cy="64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2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59A3C-D28B-4630-B9BA-DC715E015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26" y="182452"/>
            <a:ext cx="4917879" cy="63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9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43FF3-3FC0-4F74-96E0-C070AE60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81" y="158301"/>
            <a:ext cx="9785099" cy="63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0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7FEC9-C368-4C33-87CB-ADF7D86C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185985"/>
            <a:ext cx="9789645" cy="63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3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137FFB-E598-46A5-900E-8703DE91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55" y="154302"/>
            <a:ext cx="9870126" cy="63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7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DC076-00B8-4E14-AB7A-91CCAA62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80" y="98387"/>
            <a:ext cx="9898468" cy="64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6E237-B0E1-46B2-9EF7-B70ADB8B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125433"/>
            <a:ext cx="9887138" cy="638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15FC6-2191-47B6-B5B3-2650EE41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29" y="106967"/>
            <a:ext cx="9867185" cy="64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2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DFFAA2-92B3-437B-80E6-C99B156C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5" y="127926"/>
            <a:ext cx="9838842" cy="64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51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Ken Wessner -- Servicemaster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 Wessner -- Servicemaster </dc:title>
  <dc:creator>Kent A Garrison</dc:creator>
  <cp:lastModifiedBy>Kent A Garrison</cp:lastModifiedBy>
  <cp:revision>1</cp:revision>
  <dcterms:created xsi:type="dcterms:W3CDTF">2023-07-06T14:29:50Z</dcterms:created>
  <dcterms:modified xsi:type="dcterms:W3CDTF">2023-07-06T14:37:35Z</dcterms:modified>
</cp:coreProperties>
</file>