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B4921-AF13-44C3-A31F-C1ACAAC6F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AECDD-2F92-4030-856A-2980C4151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0EAF5-49CF-4C6B-8A8B-E720179B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4F62A-28B5-4165-B5BC-B00CA6D4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ECB5B-5B21-4F47-A728-6AAD9154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9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C520-C073-4546-9851-CB46D1A0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78AF9-6441-4639-8666-3944F1B0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DFA30-608E-4CE9-9293-8A9DC976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C932D-C529-4022-B4B0-AEBD32BA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BA8B9-1D76-41CF-8344-3E633407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1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CA2D24-D51C-4B51-AFAB-30DD92EF0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CF220-B853-4F14-8D3F-C587EFB96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74D1-094B-48B2-AF2C-20A8E1A9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296D-DEB6-4C27-8D40-D8981819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7F67-B74B-43FF-9DF6-015959AB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0CEA-C6EC-4477-B009-CA364EE3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40446-4B40-4C78-90C4-511E2F744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D21AA-78AD-46BF-AD58-C4C63942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19FFC-8271-4EFA-AB16-0A6E9DC3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E933-2918-484C-86B2-EF67AC02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2B6C-B225-4394-BECF-B5C34057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99737-BA4C-4650-8CAA-D94311DB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133A9-2E6F-4D5B-A986-46BC1AE3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A35A-003D-475E-9DA3-8292A9CB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0CE2E-C598-4FA5-9C42-8B804E94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2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816A-E8E7-4599-AF5F-A721DA0C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8120-C6A8-45EE-A614-AC2741A6F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AE6F-4551-4213-B530-E3A48C11F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C6D98-D8F1-447A-8467-697B9F82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4202D-E33C-4205-AFFA-E3FA688F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71F45-18E9-456F-8F5A-2955D980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7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CFD3-E67A-45F7-88CE-9D828E40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CA9F6-7A1F-4553-B800-AF41E30A7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53836-E398-44C8-B8EB-B68FBAE95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2CBD4-DD05-4BB0-9843-2939B9933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70738-5E49-4525-AFCD-9A09DDF51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D3CE4-2E7B-4271-88E9-D036D5C0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E51C4-BDD5-4BBF-BBB0-8CA448A3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B9CD7D-2285-46FA-8EFA-CB48CF1F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3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23A7-1D2A-4246-A784-E30616CA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032D0-7F68-45B4-8D17-E4191657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7BA52-FC77-47CA-BE0C-238E9442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7F280-EB25-4317-94FF-B5199E66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E0CD6-97AD-49A2-9978-8F872B25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6A0E2-7604-423F-B9F1-761C53EC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9B3C-00E1-45C4-A46B-0984E3A3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3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1760-B097-4511-970D-E109DFC0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26D35-5EDD-4D2B-853D-C630366F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E3297-8371-4F44-920B-574F66217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BDDB4-1886-4843-8490-48AE75CA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9E1BF-B3CD-45E5-8C91-95849906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2EC2F-399B-4701-9A68-E4B108C2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EF6F-47DD-4CC2-B867-F66E8285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34742-A250-4B86-BA7E-413C96002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A898F-8188-4BD5-9C4F-4B30F31AD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2B81F-9693-474A-97F4-F4A9128B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EE19D-2F87-47F3-B476-BE1B859D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E8B68-E467-4601-9AEC-7F39D2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7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3910D-AF3B-4A43-86A0-93B22474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5FE84-BDF0-42A8-BD00-7809AE7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46C2-913E-4FF2-B5C6-AD48FB285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DAACC-AECC-4700-B4BF-41A61A454136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0178F-DAA7-4EA1-888B-EC7E42FA2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CB910-7470-4406-939C-425964DB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C99F3-61EE-455C-A531-D8C1D698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4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u.edu/library/test/ibhf/demo/laureates/john-deere-charles-deer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4C36-132A-4FBE-9F4D-F2667A4CC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hlinkClick r:id="rId2"/>
              </a:rPr>
              <a:t>John Deere &amp; Charles Deere -- John Deere &amp; Co.</a:t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BA3F6-B985-480A-8478-DA94E8AC6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John Deere &amp; Charles Deere -- John Deere &amp; Co.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9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0E680-B826-4495-85A6-1E7D610C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29" y="150726"/>
            <a:ext cx="9842018" cy="63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3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DE2A4-4058-422C-B880-836FBA4A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156773"/>
            <a:ext cx="9957425" cy="6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6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BEF54-2EC2-4B2E-AA23-3ECB258B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4" y="142492"/>
            <a:ext cx="9933161" cy="63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41EE7A-0A80-49B4-B236-297CEF15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4" y="109170"/>
            <a:ext cx="10033829" cy="64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8EF6E-DB99-4ABC-9AED-A4E93C88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05" y="143140"/>
            <a:ext cx="9910032" cy="63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4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7C1C8-6B19-4C3C-939A-070C5589C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8" y="124400"/>
            <a:ext cx="10116815" cy="64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654B2-1258-4BD4-AFA1-846E4C139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79" y="133794"/>
            <a:ext cx="9986669" cy="63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934E5-0C96-4DF2-A889-ADD1CDA1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0" y="128895"/>
            <a:ext cx="9879651" cy="64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AEDD6-F418-4DE1-99EF-6CACAA79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4" y="205542"/>
            <a:ext cx="9729785" cy="63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8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F5BA0-386B-40B7-91B6-5DA3E168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109309"/>
            <a:ext cx="9881924" cy="64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5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CC6A-BDD3-44B1-8351-B5D5D5E1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627" y="182142"/>
            <a:ext cx="4884089" cy="63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28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9D491-86E9-4FC9-A40A-92CD5A68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803" y="130031"/>
            <a:ext cx="4889302" cy="64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2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FBF32-2F3D-4E83-B00F-341B660C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79" y="172787"/>
            <a:ext cx="9877613" cy="63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82397-2191-4B01-99CA-A65AFC70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5" y="159037"/>
            <a:ext cx="9973066" cy="63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AB599-0B36-4727-BC3F-FEB04EA60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29" y="162975"/>
            <a:ext cx="9862873" cy="636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9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A72BB-4263-43D4-AD5B-ABC2108E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6" y="219097"/>
            <a:ext cx="9771496" cy="62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9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74FEB-E31C-4384-9E0D-3B185840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05" y="99279"/>
            <a:ext cx="9943588" cy="64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1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0F786-72F1-4965-8119-9106CE161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4" y="195786"/>
            <a:ext cx="9874437" cy="63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8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D238D-DAB9-4E5D-B75B-B14DB5A0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5" y="135487"/>
            <a:ext cx="9922732" cy="640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4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John Deere &amp; Charles Deere -- John Deere &amp; Co.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Deere &amp; Charles Deere -- John Deere &amp; Co.</dc:title>
  <dc:creator>Kent A Garrison</dc:creator>
  <cp:lastModifiedBy>Kent A Garrison</cp:lastModifiedBy>
  <cp:revision>2</cp:revision>
  <dcterms:created xsi:type="dcterms:W3CDTF">2023-07-05T16:05:20Z</dcterms:created>
  <dcterms:modified xsi:type="dcterms:W3CDTF">2023-07-05T16:16:40Z</dcterms:modified>
</cp:coreProperties>
</file>