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EE1EE-1F3B-47C8-B5B3-B99110A83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1ED33-91F0-4285-AF32-D3987D3DF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848DC-0304-4A06-9BE3-989073B1E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3231-20FF-4E84-8FBF-96E35E0CC2D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CD3CA-655E-44FE-9424-3FA89E52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63047-CF86-4460-AA84-3954A7B0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4C36-1E85-47C5-AC0C-3DD67541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2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0319F-ED96-4D9C-A9F3-E7E0B4D8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98510-E660-488B-95B5-EDFAAF43E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0AA5-B236-4BF3-91F5-9E3C6205B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3231-20FF-4E84-8FBF-96E35E0CC2D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BB0B4-BFE4-4028-8FEA-EACCA70E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C3D60-7164-49E7-9435-C788E45F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4C36-1E85-47C5-AC0C-3DD67541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B2606D-EEA7-4305-9AA5-EB4F97AA0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AC569-2675-47A2-BA03-547E81DA7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4DB10-5DE7-4F78-AC3F-5A6F7DA2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3231-20FF-4E84-8FBF-96E35E0CC2D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99461-43EC-47E0-AD65-069214F7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F14F9-0AC3-483D-A7B4-E150E950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4C36-1E85-47C5-AC0C-3DD67541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A39E-EAAF-4C17-B890-7BAFDD43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FEDA9-4E44-48FB-995B-8EEA80AE1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4D739-E5D8-4C1C-986F-6F52E8F3F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3231-20FF-4E84-8FBF-96E35E0CC2D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2E9D-56B8-4346-9F71-0F39D600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19FEF-9AAF-4E11-BC29-2B624E38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4C36-1E85-47C5-AC0C-3DD67541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D7973-A897-47C2-B683-7292F752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2836B-49B0-4938-9FF5-89C4D13F6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9F6D2-3247-4C75-B967-3792AA6FA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3231-20FF-4E84-8FBF-96E35E0CC2D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BB1A7-D77D-40C6-BFF0-0E3580AA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F6B5A-F349-4987-90E2-7A7C5BE3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4C36-1E85-47C5-AC0C-3DD67541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6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7051-1AA9-4BB9-A913-35C65471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CC6EC-BAD2-48E9-8F76-EF3899435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BE900-6C68-4F45-AFAA-54E94EFBB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591A-B44A-48A4-97FD-70E1B646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3231-20FF-4E84-8FBF-96E35E0CC2D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B2DBF-06BD-4960-BC8B-8A18CE8E6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A7002-2A39-4E7A-B3BA-8F4081DA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4C36-1E85-47C5-AC0C-3DD67541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6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F26C-11EC-42F9-B268-068743483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DBE68-5F7F-48C0-9923-2AB711D8E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32856-3DFF-4A63-B7F8-8B6E0C1DF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89011-100F-4973-9062-6DF7A3CC1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1058A0-DDBA-4A9C-A98C-DCF6947EB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D413A8-D3E1-4DD2-B408-EEE5F380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3231-20FF-4E84-8FBF-96E35E0CC2D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AB1B1-9666-4F52-B14C-F8CEF7D1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00491-6903-4A9D-A9F0-F255D44D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4C36-1E85-47C5-AC0C-3DD67541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8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FA28-B5E3-4E63-AC30-B1561A1A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C74B1-4104-4374-ACC6-488DDC58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3231-20FF-4E84-8FBF-96E35E0CC2D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17A2E-186A-4A9E-ADC6-3FE188A6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F08CB-DCE8-49E8-872F-DC7BDBD2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4C36-1E85-47C5-AC0C-3DD67541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3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F8BDBD-F08A-4FCF-8620-3385607D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3231-20FF-4E84-8FBF-96E35E0CC2D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1CB0A-CAA9-494F-8165-CA05E51D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2559B-F7EA-4861-8FA5-96840509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4C36-1E85-47C5-AC0C-3DD67541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7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BEB1-5315-49EE-A6AF-53624B86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A13F4-5D26-4CC6-9802-29505B5D7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11F2A-20F6-4112-9EFA-785CEFD0B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03A7B-AEEC-4446-A8AC-620E3B8D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3231-20FF-4E84-8FBF-96E35E0CC2D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2C9B3-7F16-453C-9ADB-820B305E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72E3-8E57-4FAA-9351-EB6B38E7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4C36-1E85-47C5-AC0C-3DD67541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8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FFF6-87FC-4972-B292-9323250BA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9985E8-29D9-4313-A6AE-D60BB1757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4C76F-876E-4A57-A22D-821CCC476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A7A87-83E0-433A-B4EC-095322B81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3231-20FF-4E84-8FBF-96E35E0CC2D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2D816-896F-4BC4-A092-0ECFB085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5E8EE-3927-478C-B6D4-5037EA98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4C36-1E85-47C5-AC0C-3DD67541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68717-27CE-41E9-9BFF-93C2137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B24C5-C69A-490D-8BFD-0806FF164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7A9E2-7CC6-4A67-BDDF-2980B8D0F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43231-20FF-4E84-8FBF-96E35E0CC2D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662E4-DCBD-4756-ABA0-732B20515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533A1-1A71-4F20-8B24-E9B04B1BC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4C36-1E85-47C5-AC0C-3DD67541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john-johnso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8BDC-18D7-4E20-998C-08D457021E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John Johnson -- Johnson Publishing Company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755892-89DA-4AA9-8A20-F7CD521922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John Johnson -- Johnson Publishing Company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6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026528-E0B2-45BD-8537-AFD4494D6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803" y="90625"/>
            <a:ext cx="4914470" cy="642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2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A018A-28EB-472F-8F8D-443C50DF4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30" y="98068"/>
            <a:ext cx="9925674" cy="6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4BDDC6-5AB0-492D-BF0D-E2EFA5717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29" y="165960"/>
            <a:ext cx="9867185" cy="63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0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7047ED-BADA-4E68-9A03-503297E13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79" y="102528"/>
            <a:ext cx="9949036" cy="644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1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34551F-BE09-4380-B20A-64B8E45AF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752" y="76418"/>
            <a:ext cx="5025798" cy="65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12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John Johnson -- Johnson Publishing Company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Johnson -- Johnson Publishing Company </dc:title>
  <dc:creator>Kent A Garrison</dc:creator>
  <cp:lastModifiedBy>Kent A Garrison</cp:lastModifiedBy>
  <cp:revision>1</cp:revision>
  <dcterms:created xsi:type="dcterms:W3CDTF">2023-07-05T17:00:38Z</dcterms:created>
  <dcterms:modified xsi:type="dcterms:W3CDTF">2023-07-05T17:04:11Z</dcterms:modified>
</cp:coreProperties>
</file>