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CA96-2E27-4C20-A6C9-253B543F5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2CA57-1B80-416F-A527-B8EA6A072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5099-AC3A-47FF-A248-6A4E5984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9A0D-A516-4037-88E8-DC4E66A6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64503-B404-49E6-B0A4-27319C34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9E07-6D15-48A6-A2A8-94B420DF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098A4-DF01-48F6-BC40-CB01486C7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47BD-780A-4AB2-8B49-2685CC2F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0B92-3C0A-4C04-B1B0-47EDADC1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E7B2-382B-4C5C-90D3-E15EEED4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6A4B8-6023-47B0-A4FD-0FCDFFC4E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32BA2-DFB6-466E-A3A7-A1C24C525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1F60-3BC3-4BE8-8CE0-663957AC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3098-1FA8-4416-B12D-772C66D0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F5C4-3E40-4269-AC5A-0051179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E7CB-CD54-4331-84A0-FAC6D844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2FD05-25BF-44CC-825F-47DDCDC5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A1541-FA27-4AC1-9AC0-3D1CC6A0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695EA-535A-43D3-92FA-FA4F0610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994EB-3ADE-49BB-AA32-7A92093D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6630-F58B-41A5-A4D4-4AD851A9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E716B-2E11-4E2E-A488-D84D35E96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70A18-3D94-412D-B158-F686471B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90B0-9390-4B3B-9E5F-752F5685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D35A-BB5C-4171-980A-BB11B6A7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C867-9E43-4572-A48F-61FF93E1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E017-867A-491D-AEEE-BFBC9F4F4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C77D3-B198-4738-AB0A-1669319AA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47312-F55A-4CF8-A99E-350BABC5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3DA23-6342-4E72-BB66-702433CD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6DA9-C8F3-4320-B8F1-28F21358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196A-30CA-423B-BBEE-A7BC38E5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8423D-7C47-4619-8BE5-B0A5BBA97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B9A09-48AD-4D5F-B577-D83B93E89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C1642-BD83-40E5-A3D6-B98C48B21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599CC-C90C-4AC1-B471-9110C7837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5767F-3BFA-4E1B-B743-FCC3A4A7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DD440-C009-43E6-A5DF-03BF5368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A535B-9B9E-4876-9B08-BFC6A151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610C-1B82-4C75-ADD3-86E33904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EF02D-A486-44B4-85E7-2E70247B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B1F62-ACD2-43FB-876D-ABD8F1EF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B28D-68C6-4A19-A768-A83C26E7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DC97B-416B-4362-9224-F8C98DFD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41F95-ABA3-449A-BAF0-FCA5544A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656C9-80B9-4EEA-A676-71A78897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98AD-F05C-45C1-AC5B-F165748D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5C4DF-A35D-44CB-A91D-78EB32B6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ED796-B3D9-4F3B-8721-39B2AA047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78E95-A763-45B1-9483-99F17397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39B93-1BD4-4AB1-A71C-8542828A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64FB0-19A1-4ECB-93D0-CB25D93E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427A-1674-4D5F-8945-0B2A801D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35FB0-9564-45C0-893C-512D79E74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DB723-B1B7-4A26-878A-A2DA110B4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0C0C9-53C3-43F9-8643-FBFAD036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75520-A528-42E0-9804-30F97B34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17150-EB20-4539-A596-DA27E063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D1486-59D7-49D3-B395-D3D2D5C7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FDF13-32C0-4824-A72E-714871D5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A80DB-F7CA-4337-A5E2-8C713D3EC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25FA-DF71-47AE-AE71-D79FA6E09A0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B742-62AC-4A39-9477-B2F749B2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7AC0A-72FF-4ADA-B462-A637249DC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31D0-0C86-4317-B1D1-49C3C58C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irl-c-martin-woodward-governo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5C7B-604B-41BC-AEB4-1EECFC0CC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>
                <a:hlinkClick r:id="rId2"/>
              </a:rPr>
              <a:t>Irl</a:t>
            </a:r>
            <a:r>
              <a:rPr lang="en-US" u="sng" dirty="0">
                <a:hlinkClick r:id="rId2"/>
              </a:rPr>
              <a:t> C. Martin &amp; Woodward Governor -- Woodward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D4263-C0FA-478C-91D8-7F003ABCC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err="1">
                <a:hlinkClick r:id="rId2"/>
              </a:rPr>
              <a:t>Irl</a:t>
            </a:r>
            <a:r>
              <a:rPr lang="en-US" u="sng" dirty="0">
                <a:hlinkClick r:id="rId2"/>
              </a:rPr>
              <a:t> C. Martin &amp; Woodward Governor -- Woodward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E52B5-D39D-44DB-8DC9-BC71E88E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26" y="232491"/>
            <a:ext cx="4859156" cy="63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A47AB-5013-48B9-8556-04356B5B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52" y="117425"/>
            <a:ext cx="5190826" cy="66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EE541-E722-4BC1-BC44-62949B63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05" y="117645"/>
            <a:ext cx="9859698" cy="63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EB939-BD5B-4338-9A9D-1A5D6F8B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4" y="37490"/>
            <a:ext cx="9975105" cy="64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9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2006A-84D8-4767-9E61-7BBBB1C29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8" y="13283"/>
            <a:ext cx="10064443" cy="6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D62B8-4CDB-4189-B5BD-65ECB071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5" y="94488"/>
            <a:ext cx="9905954" cy="64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3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C46AC-B67A-4F4A-A882-2326BEFB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05" y="91044"/>
            <a:ext cx="9884865" cy="64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B9C6D-901E-496A-BEE4-D9269DF8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94842"/>
            <a:ext cx="9866048" cy="64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95334D-47A3-4B0B-AEB0-2FCF59A3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29" y="63557"/>
            <a:ext cx="9976242" cy="64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Irl C. Martin &amp; Woodward Governor -- Woodward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 C. Martin &amp; Woodward Governor -- Woodward</dc:title>
  <dc:creator>Kent A Garrison</dc:creator>
  <cp:lastModifiedBy>Kent A Garrison</cp:lastModifiedBy>
  <cp:revision>2</cp:revision>
  <dcterms:created xsi:type="dcterms:W3CDTF">2023-06-30T19:45:21Z</dcterms:created>
  <dcterms:modified xsi:type="dcterms:W3CDTF">2023-07-06T19:44:37Z</dcterms:modified>
</cp:coreProperties>
</file>