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088F-30A1-438E-A189-31B654AB7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F7B42-8C89-4F20-9531-D2D39E7D7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4458B-70D1-4972-9E00-BA7695C3C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392F9-8CAC-4A52-B445-8EC06F43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1625A-DECE-4663-894C-8246F69A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517E-8D1D-4F27-9BD0-21B5CCD8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111BD-1DE8-4803-9B2B-09A15710E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740E3-9DD9-4F13-9723-05CFE9922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04461-42EF-408C-9EDF-ED9B23AC3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83F14-B6F9-481D-9BEE-1F700885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B55C8-4F22-4847-B92B-D3493348D5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5934F-6423-41C4-8279-398700C57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5799F-B369-4B49-BF47-A29CD967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8E178-6252-4BED-BC8B-BB41C1D6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6472D-5673-4C5F-918F-98AD8FF0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D3F41-2B89-448E-A165-E7FA6DCC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6C54-867F-4144-B66B-17F608D8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44B91-F6D4-45B4-9414-DF7D874AD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B5759-65F5-4EA0-B92F-40928E09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0CE6-8789-42A9-8D8F-74D5E3BE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4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82CD-9E99-4C31-9211-6D4D143C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57F52-3E27-4803-8157-07EC1D0F7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72D25-C821-4C17-A46B-9E7A83F37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81F4-37C8-435E-9CD5-ACA8399D6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EE42-4B96-4C09-8C6D-DB5F7AE27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80E9-62EB-4F19-B29D-643B1311C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46B4-D817-447D-98E6-015B7E518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67E7E-106F-4F3B-AE88-829E4AB18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B0396-9010-4281-AE31-14303E22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5CBEE-489A-44B7-B13B-6F879870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C0466-1D95-4929-9CF3-CFDBE629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56259-3E3E-485B-A926-7098AAE55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4C593-671E-405D-AD41-A02F6A512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AABCA-9765-4F73-BE13-7C18187F9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8F71EF-2612-4F23-8114-C2F2E818C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193DAD-6BBF-4000-BEC1-1B4DF44F3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C9EB8-2B39-40C7-855A-E7093A095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F01269-D678-475B-8111-A22C92BC9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D965B-DBE9-4323-A959-11E8C1424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D9F1-43E1-43B7-87DB-044D1DAA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47BE2-023E-4778-9E92-FFC0C6C3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BBF2D6-4119-49A9-A1E3-8A344C71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45FDA-9D0A-4802-BEB2-B0E3992C2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575AB-1454-4213-A685-5A412818B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3CD00-CE28-46F9-B595-80B70AF3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39B84-B5D1-4BB4-8657-CD32E4BA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D27F7-5AB4-488C-8281-D6DED33B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6799-0CF1-45EF-BA5F-D9B689CF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CF6F0A-A682-4EF2-B872-70DF10359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C63B3-1C3D-4876-8BD9-242BB901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B4CE-2F12-4A81-ACFD-7F7F56D9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4175D-F377-4A2B-8B9D-4FCE2F5A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2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B743-DF06-482E-8FC3-866D992F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1841F-FA4E-41CD-8810-33CE39B59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D13FC-D129-42EC-9F15-5C2C101BC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2C89A-ED8F-4751-8349-F9AC8435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31FD9-9907-4320-8D10-DC6C4CB6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B79D8-6274-4BB5-BAEA-2CFB1C06A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B690B-B15A-4678-8187-7C5FB80D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38651-9331-48D4-B56D-9E12A65B6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70E7D-7C60-456B-8FE5-342B0FD11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66D08-A91E-4406-903F-8E8B53522F3A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3988F-BD38-4626-87CF-A57BD8688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5A42C-3D32-458D-9AF6-C617176C0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626C-0D21-48EF-A2A5-87C9A6D6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50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george-mecherl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8A9D8-FC07-4C5B-AE50-9AE919C97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George </a:t>
            </a:r>
            <a:r>
              <a:rPr lang="en-US" u="sng" dirty="0" err="1">
                <a:hlinkClick r:id="rId2"/>
              </a:rPr>
              <a:t>Mecherle</a:t>
            </a:r>
            <a:r>
              <a:rPr lang="en-US" u="sng" dirty="0">
                <a:hlinkClick r:id="rId2"/>
              </a:rPr>
              <a:t> -- State Farm Insurance Company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EA3FE0-389C-4A6A-9E40-9111E63ED3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George </a:t>
            </a:r>
            <a:r>
              <a:rPr lang="en-US" u="sng" dirty="0" err="1">
                <a:hlinkClick r:id="rId2"/>
              </a:rPr>
              <a:t>Mecherle</a:t>
            </a:r>
            <a:r>
              <a:rPr lang="en-US" u="sng" dirty="0">
                <a:hlinkClick r:id="rId2"/>
              </a:rPr>
              <a:t> -- State Farm Insurance Company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3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D971CD-6C45-43A3-8CD0-717B06EAD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28" y="126634"/>
            <a:ext cx="5007171" cy="646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0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7F9CD5-0962-4A62-A178-4CB675ADB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328" y="40506"/>
            <a:ext cx="10043588" cy="64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2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ED7B0A-CB0A-4BB3-AB0F-13D20EF84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4" y="80566"/>
            <a:ext cx="9924771" cy="643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8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35F08-967D-4F91-81AA-9211D2A3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5" y="53357"/>
            <a:ext cx="9966716" cy="646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4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88E8B2-3C8F-491F-9155-A423301F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175" y="169027"/>
            <a:ext cx="4962097" cy="637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6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George Mecherle -- State Farm Insurance Company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Mecherle -- State Farm Insurance Company</dc:title>
  <dc:creator>Kent A Garrison</dc:creator>
  <cp:lastModifiedBy>Kent A Garrison</cp:lastModifiedBy>
  <cp:revision>2</cp:revision>
  <dcterms:created xsi:type="dcterms:W3CDTF">2023-06-30T19:07:58Z</dcterms:created>
  <dcterms:modified xsi:type="dcterms:W3CDTF">2023-07-06T19:11:21Z</dcterms:modified>
</cp:coreProperties>
</file>