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DCF9-4F5C-42F0-82CD-62ADA302C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32CE8-74BF-460F-B331-9A9E97190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DBF-27C6-497C-B4CA-7D5437F9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D55F-9657-4F54-B498-B357B1EDE16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3CDF0-2DFC-4755-A2D1-CEA624B1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EE5E4-7D48-4501-BEF6-34E65939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7F4E-F360-497D-8617-E571C510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5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35F1-B29E-470F-B2F6-9F0F8B8C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09470-BCA1-4786-A97B-607229DDB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954EC-1B76-4B32-BDD5-4CF6E1291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D55F-9657-4F54-B498-B357B1EDE16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10F5E-445D-497F-952C-BA8AA0C7B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44E95-F90A-4C02-A2D9-1677F8C8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7F4E-F360-497D-8617-E571C510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2E8D9-0730-4C61-9D7F-F899B35CB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10B6B-4141-41F0-AD07-896F5CB5F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8491E-7186-43E3-849B-14C00069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D55F-9657-4F54-B498-B357B1EDE16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643B-2FAE-4BF1-9019-8BBE5BF6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FC5CC-14C3-4444-B8F9-067DDD40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7F4E-F360-497D-8617-E571C510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2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289B-D63D-41B8-91F4-C17DA846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09020-9019-46DA-8BBF-43D172C72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BE8E6-8DC3-4979-AA6B-532C95A68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D55F-9657-4F54-B498-B357B1EDE16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04D34-E12B-4E25-8DA7-90D092490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C17D0-64AF-469A-97F5-A11F7E4C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7F4E-F360-497D-8617-E571C510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5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6BA8A-A733-46F8-A9D0-5B13D17F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E74B4-4D9B-448B-9D88-0A8A4D397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E29A5-43D4-4ABC-806D-239A29C1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D55F-9657-4F54-B498-B357B1EDE16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55D5F-3B56-4611-B7F2-06BAC0E8D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5FA84-9A1E-45A7-A841-12223546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7F4E-F360-497D-8617-E571C510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65607-172C-4271-9026-111585A6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5E057-425D-440A-B15A-11C21CEDE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E488-09B3-4FF8-917C-FAED8378E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6658E-2A6D-40BE-99DA-BCDAFC24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D55F-9657-4F54-B498-B357B1EDE16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1B7C5-D257-4352-B6FA-219DA6BC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93D49-468B-49C2-B756-973FF6DA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7F4E-F360-497D-8617-E571C510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6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2040-3824-407A-B9E9-91BCD238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C6F61-EE86-45FD-86E8-CDF2C3373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55E27-9CBA-439D-89A6-7178CD9BD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3EAEE-6CCE-4A9D-AEC7-4F3FB3B24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09FBA-87E2-4FD9-A52C-9F07A86B7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7D57A8-511E-4D73-B0B3-FAC52B7D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D55F-9657-4F54-B498-B357B1EDE16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63C237-0F27-4E09-9979-38217234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A41211-0F18-4A4A-8516-0BD32DD2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7F4E-F360-497D-8617-E571C510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9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A5C90-EC16-47DB-87D5-033FC4AD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9A263-8C9A-42BB-B8BD-18B74AD3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D55F-9657-4F54-B498-B357B1EDE16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AED61-983D-450B-B251-7F5D6DAC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DC27E-B508-4EF0-BD6B-974D5090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7F4E-F360-497D-8617-E571C510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6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981B5-4A6A-4D77-827B-C9BDC849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D55F-9657-4F54-B498-B357B1EDE16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D46D39-9FCA-4C3D-8E11-5F1D45F4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EB972-CA0F-4192-A10D-9509B5F3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7F4E-F360-497D-8617-E571C510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0F1C-E236-4B65-8C6C-2CF9278B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96DED-EF34-492B-8581-B10B7C7B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5CDD6-F951-485D-A6C1-3D707861F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6DC94-3F7B-4F30-9D9A-5F14BD03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D55F-9657-4F54-B498-B357B1EDE16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F40AB-311E-4E9C-BCEE-CDEDAF2D9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4F27A-F0E6-40C1-AD3E-17328AA2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7F4E-F360-497D-8617-E571C510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4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B6B4-DDE2-44B1-AF7C-CFCA0C9A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C09C7-1716-434A-94DB-1AC7BAAAE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F451D-B97A-495D-8407-1824F0A82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3F822-A92D-4F89-B1F9-9D228876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D55F-9657-4F54-B498-B357B1EDE16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B90A2-FDCF-4D44-8C05-294A747E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49DB-D9D6-467B-BEE9-67E3AA96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7F4E-F360-497D-8617-E571C510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7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0FB2BE-5D24-4500-B33B-2E492B47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689EC-8636-4B09-8754-F6D1BD3B0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350B6-3D3B-4ECA-A3C1-252C99665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D55F-9657-4F54-B498-B357B1EDE16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9AEAA-185D-4B03-8413-D930F0474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38EF6-DCA4-43E7-84C9-8B501B88E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27F4E-F360-497D-8617-E571C510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1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gustavus-franklin-swif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BE001-6CA7-4E5F-B595-EB27BC910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Gustavus Franklin Swift -- Swift &amp; Company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61241-5159-422E-B50F-A57A65CA1D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Gustavus Franklin Swift -- Swift &amp; Company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4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BB223-9D73-4C79-B8DF-C0FFA41F3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039" y="300322"/>
            <a:ext cx="4744476" cy="61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9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47718-FD11-44A9-873F-486540F90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05" y="62311"/>
            <a:ext cx="9918421" cy="64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9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94387C-4B0B-4DBC-80A1-04ED6EF3B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102" y="250348"/>
            <a:ext cx="4843280" cy="62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64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Gustavus Franklin Swift -- Swift &amp; Company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Gustavus Franklin Swift -- Swift &amp; Company</dc:title>
  <dc:creator>Kent A Garrison</dc:creator>
  <cp:lastModifiedBy>Kent A Garrison</cp:lastModifiedBy>
  <cp:revision>2</cp:revision>
  <dcterms:created xsi:type="dcterms:W3CDTF">2023-06-30T19:29:50Z</dcterms:created>
  <dcterms:modified xsi:type="dcterms:W3CDTF">2023-07-06T19:26:53Z</dcterms:modified>
</cp:coreProperties>
</file>