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E908E-4DF3-482C-8A8E-1600511E7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AD3F7A-802B-4C4C-BBE2-A80C1D31D6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D5086-3618-480C-9F3D-09F77AC11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B40-35E8-4578-9798-663EE065B33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E3221-C1D9-4FE1-9E1A-662638EF6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18A2F-4A21-4EC1-B296-9A7B16ACA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0D35-60D8-4449-B501-14353E6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2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6347-662D-4858-BAE8-0C4C6C584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94E8E6-415E-4157-A183-2B74C45DF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C7C52-4C78-440D-916A-63EBEE3FD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B40-35E8-4578-9798-663EE065B33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4AE6BE-7B5D-43E1-B8D0-601B6CF2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4DCB9-5B6E-4D93-B5BE-6908EFC28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0D35-60D8-4449-B501-14353E6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6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93F8DB-978A-4C9A-948A-AD406F62E7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10491-2A56-4CF0-88AC-E51294129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D774E-CF1F-4D0C-B08F-CC28DE5E6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B40-35E8-4578-9798-663EE065B33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D40A3-1BE0-4B0C-BA07-B457868D3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1F8FB-69DC-44D0-A49D-D85F7A743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0D35-60D8-4449-B501-14353E6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9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51238-7D45-4B12-887D-F74DF6C6F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9ADF4-7A1A-43F2-B971-81933C09D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124347-0685-4C33-A2EA-5FB495665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B40-35E8-4578-9798-663EE065B33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6AF7B-37BF-4331-B37B-DCF26C41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09FA5-A814-4708-A30B-D6868796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0D35-60D8-4449-B501-14353E6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24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7FC8D-6DF8-4A58-AC28-D34F909A9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9E8D2-A325-467B-B5E5-2762B9C391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21572-DA20-4F47-A56C-D1919D8C4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B40-35E8-4578-9798-663EE065B33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48540-5EC0-43C8-8C54-E0BEB6E1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ADCE8-F01F-4CD5-90E7-5B23F5DF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0D35-60D8-4449-B501-14353E6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30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0F375-298A-4A93-83E4-DAFD3F847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CBEEC-ADAB-4CB6-9BD4-EA1403AC94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BE261-63CE-433D-A1F4-B61A5098A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59286F-1673-4903-B381-7BAC71829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B40-35E8-4578-9798-663EE065B33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B4D516-B5F9-4557-B796-04E842C40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49ADB-BCCE-409C-BD18-C70B341F9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0D35-60D8-4449-B501-14353E6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40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F0FFD-9FC7-4995-B6A9-FB2A95661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B38E0-3D7A-42D4-9988-2F59D7BE3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F0724-1BE1-4152-A3A3-BCD684C395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7C3282-92F4-4412-A02C-A78EBA0EE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A82F8-B201-4120-9F7F-809A8CEA5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F44667-3B26-46E0-9016-29C4BE931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B40-35E8-4578-9798-663EE065B33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6659A2-142D-49CF-9540-A474ECC06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CD7C4F-4BEF-4814-9348-6C0178CD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0D35-60D8-4449-B501-14353E6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09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747BD-0D1C-4D69-BD2C-362E53D1A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EAD509-2535-42D8-9B68-4AEDCDD58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B40-35E8-4578-9798-663EE065B33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130F8-9D75-4D1B-B05A-6CECD765F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4A55F-134E-4BE0-86DE-1E9F3DBC1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0D35-60D8-4449-B501-14353E6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0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05D2F-0159-4BDD-AE10-09EF0E4D6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B40-35E8-4578-9798-663EE065B33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E99E71-83F4-4E78-B283-54832F7EA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7E1CD8-5FDE-43BF-A71B-78B4007C0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0D35-60D8-4449-B501-14353E6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38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E5F45-BC89-4782-8A7F-C66C30BE4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FDAD7-1F71-41EF-9BDC-91DAEE1B0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E0219-9A31-4C9E-97E1-BD43C55C3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E1C4C-39C3-4262-A899-0A14B082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B40-35E8-4578-9798-663EE065B33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A31AB-510B-43DB-AB6E-C0587EDA7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78374C-23C9-4235-8473-C904F455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0D35-60D8-4449-B501-14353E6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93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E532A-1F35-4D28-829E-A0EEFA90C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DCD7BE-0D82-46B6-A8FB-589AB8BD7D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CA78F-A5C5-4334-A2D7-A94F5D05F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03BE76-0259-43A9-8937-9CE53E1E3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9EB40-35E8-4578-9798-663EE065B33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2B4C00-A9A3-485F-99C0-73A8EF1B9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084D8-D7A2-49F0-A618-2BA729C22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CA0D35-60D8-4449-B501-14353E6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0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6FB99E2-7DE9-4085-8CE6-3D0C7D110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13F416-5150-43BC-95A4-4790779FA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9CBC0-ACD9-4AEB-A981-EAD1F8B43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69EB40-35E8-4578-9798-663EE065B336}" type="datetimeFigureOut">
              <a:rPr lang="en-US" smtClean="0"/>
              <a:t>7/6/2023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DFCBB-5173-4653-9B38-2A057D12C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C4E0E-72DB-4E76-9777-FF04406B37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A0D35-60D8-4449-B501-14353E651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26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u.edu/library/test/ibhf/demo/laureates/fred-turner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CFAA2-8D9A-4029-BA8F-8B2A1D88A3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Fred Turner -- McDonald's</a:t>
            </a:r>
            <a:br>
              <a:rPr lang="en-US" u="sn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1D7FA5-4C28-4735-A327-EAA40562FC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Fred Turner -- McDonald's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426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F3B56E-D36E-4E54-B06B-37FBE2F7C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849" y="53953"/>
            <a:ext cx="5268366" cy="675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03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4A221E-9379-4618-B01D-66CFBE8B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5955" y="73068"/>
            <a:ext cx="9920459" cy="643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0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01DE3CA-AACF-4AB0-B754-B90055CB3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277" y="333216"/>
            <a:ext cx="4775445" cy="6191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03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11</Words>
  <Application>Microsoft Office PowerPoint</Application>
  <PresentationFormat>Widescreen</PresentationFormat>
  <Paragraphs>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Fred Turner -- McDonald's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Fred Turner -- McDonald's</dc:title>
  <dc:creator>Kent A Garrison</dc:creator>
  <cp:lastModifiedBy>Kent A Garrison</cp:lastModifiedBy>
  <cp:revision>2</cp:revision>
  <dcterms:created xsi:type="dcterms:W3CDTF">2023-06-30T19:00:44Z</dcterms:created>
  <dcterms:modified xsi:type="dcterms:W3CDTF">2023-07-06T19:02:55Z</dcterms:modified>
</cp:coreProperties>
</file>