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AC39-3140-4D4E-91A5-FAB11036A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8384F-9342-4F21-9B69-A70E9EF86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E5983-0679-4566-A875-3EA375EF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E197-B3B3-4B20-9639-98A35174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26CB8-945F-4DC2-B344-5FBCE95D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4722-A6C2-4156-A576-E6047A67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A145C-F5AE-427B-B76D-32BF62DE2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86CB-ADA5-4BF3-9443-DF44EA34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3059-C084-4DDA-91E7-42C4494E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7CE1-BA04-4A3F-822A-B9DCB207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1707A-D264-483E-A713-42D00AB86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95D31-C754-4C88-9438-82BEC5DBE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D2FE-D8A4-4D4C-B330-AA51FAA4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F9399-407F-468B-9B74-D33995F8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58384-567D-4AF0-90FF-21920F7B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65A2-1BD9-4CEE-839F-3E9E1B09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2214-24C3-43FF-8801-C14CD24A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45ED2-2853-4C5F-9BDD-F86F0DA2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1505B-33A0-4BC8-A48A-3A6956BC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A9465-0333-4351-8FF8-57558427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B490-C333-47B0-8CB5-98890B4E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0BFBD-A0B6-459A-A3D3-030D5269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4F29D-A802-4461-AC79-27F37E8F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B365-978B-47CF-BB8E-C1E7F778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77AA-FE36-4113-8FC6-7D144159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FA6F-43AB-4192-8ABA-57108902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B4E7-1A72-4982-A89A-082336D26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6A38F-57AC-47E7-906F-89764BDD0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83F1B-FAAE-4451-AA21-EA1B8E6F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E9A1-8060-4DC1-941D-084FCA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9356-4F63-441D-B6F2-E75744FF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67BD-9F52-4812-A1FD-77DE08F9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9FE7-C602-4DE1-A72A-500B482CF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3397-C5F6-4555-A29D-C8BA0A99D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E6CD4-FC7C-44B6-8639-26D2FD425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B0F59-8634-4B51-A475-63C3792AD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B31D8-550D-4F43-87AC-B6AD6F17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3D036-04E0-462C-AD94-57D06734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75686-81AD-4C29-83C6-AF4BF47E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FC3D-1B92-4065-A66B-ABC695B2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2891F-5AB2-49AB-81DA-7E09BDF1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28B29-FFB2-49BA-B5B5-7CF6A179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3C5E-D7F9-477B-93CE-03065AD3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8309F-A893-4BAC-926B-E6B30B5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1E8FD-391E-4B7E-9129-6C417697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B992-20EB-49F0-9E05-DCCFCFAE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D4F8-C9D6-4E2F-9B81-29B11EA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43D3-6C45-43EB-BC9B-D4D70EC8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9984F-0B07-4A9D-B533-25750B97A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FE7FE-4AFA-4D66-AE27-F0E82688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3F888-49FD-4AD3-8B2F-608719B5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C1FF7-615D-4DE1-8A5B-19E52022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8832-C5E5-4546-A355-C7F0A445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396FD-1EFD-4BBE-AFB7-AB68249FE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9AC0E-9512-4CC5-A2D4-9B4C45407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1743B-B26C-4BFC-92DF-03069BD7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CE159-11A9-4B93-AA2D-3842654C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2C9BB-063E-4448-9248-EBD11A02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20025-F871-4214-893E-F9B0C2B9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12AF-6604-4C0C-B2ED-428F6068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9A661-124B-4707-A8CB-FEF3426BA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5DB-639E-42B4-ADDA-063F61556C1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695CF-8749-49AE-A0C4-F3974939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15FC-DC9F-43B7-A03E-46F62CB2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F07B-778A-42EF-8C33-7FB4A1D5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c-walgree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ED38-B2BC-4C51-9600-F0CC86296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Charles Walgreen -- Walgreen Co.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89CA8-EC28-49D1-AA46-02A47C383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Charles Walgreen -- Walgreen 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3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D1CF7-07A4-4476-8428-D067F5F4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52" y="215382"/>
            <a:ext cx="4836930" cy="63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D12625-8497-4BB8-948C-DCEA357F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92" y="104270"/>
            <a:ext cx="5138218" cy="66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CC8E8-97EB-4A19-A925-013437BB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170831"/>
            <a:ext cx="9767419" cy="63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B2538-8F04-4A05-9BAB-D1253C13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50125"/>
            <a:ext cx="9818889" cy="63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EE843-8A0F-4337-A352-E811065E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79174"/>
            <a:ext cx="9937472" cy="64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72E20-4733-4193-BAF4-44A6CB582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136322"/>
            <a:ext cx="9849270" cy="63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71AC9-29F5-425C-AD21-3BE3504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37526"/>
            <a:ext cx="9802111" cy="64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47666-854B-48F2-99BF-6C8BE998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27116"/>
            <a:ext cx="9876710" cy="64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628F5-3639-45B8-A0D5-75FD9B0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140818"/>
            <a:ext cx="9790547" cy="64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Charles Walgreen -- Walgreen Co.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Walgreen -- Walgreen Co.</dc:title>
  <dc:creator>Kent A Garrison</dc:creator>
  <cp:lastModifiedBy>Kent A Garrison</cp:lastModifiedBy>
  <cp:revision>2</cp:revision>
  <dcterms:created xsi:type="dcterms:W3CDTF">2023-06-30T16:56:11Z</dcterms:created>
  <dcterms:modified xsi:type="dcterms:W3CDTF">2023-07-06T18:33:41Z</dcterms:modified>
</cp:coreProperties>
</file>