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7C71-AFC7-4134-9908-051A00089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A971B-0F3B-4563-AF0D-979582EB9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0098-D88D-46A0-A6D7-F8448BFF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82BB0-60FB-4103-AD6A-262F7985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67879-6D49-4171-B53F-740296F5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9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2972-E929-4B14-A9E4-C3A665BA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EE1A5-9D38-4ACC-B3CA-3F73338DD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958A9-701C-4474-8F62-8EB09E39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5F8E7-0F3A-4F16-A23A-396AF5CB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9C42-A58F-4352-9674-D72ECCB9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71758-F66B-496B-B50B-6DBAF4E2A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F64F3-148D-4BED-9CBB-FA1E503A9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23E76-2942-48E2-BF84-8BB2A789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00A6C-DD99-4CA8-907D-245A5D59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AC327-BE03-4A13-9822-F7EFF60B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3751-4FAD-418C-BE08-A942AC08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A249-A894-4A81-823F-863BCADA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54B79-561E-4F42-B0D8-96C709D0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361F2-9854-4580-8893-C0F73FC9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AAF07-A12A-4FD6-BB9A-BB99AE9B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CD8A-9C11-468F-80A9-C28E2452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8BADB-7896-4584-9EC2-D40864B7B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92F77-7CC7-4407-9890-81475979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DF4C2-405E-43F7-B413-DCF81F0F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639D5-CE82-46B8-8484-6269F766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8B94-A55E-4243-B1C4-11A6925F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EA87C-35D3-4365-9500-1272C1FA0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4095B-C070-4923-8343-7CC9EE7C8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0210A-22BA-4CB1-ABEF-ACAEB00C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C17C1-72EB-47FE-8F94-970F64D1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E709F-79E9-43FE-9245-02A54A3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A7C0-6D08-4BA7-B276-3A143556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BB7B8-8EB6-482E-807C-DE7A0E1B9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7C104-F66E-4551-A9EB-6981CC270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E5021-65A8-48F4-83F4-0C0DA8BC3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790CD-DA2C-4AA0-83DF-DA53F1271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57E2A-C5D9-41D1-A394-50ED27F8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B2635-79EE-4C2B-BD07-13A1F48E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4457B-533B-4EB4-8A57-506EAF9A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9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32E2-E703-4793-A901-EEDB6E7C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6BB88-42A8-4CBB-BB38-D6722EC2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9B4E9-B5A6-4655-B5CE-CDEE6774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B6BDC-85DE-4744-9138-F5AB1D51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A72FF-754D-44F3-85C0-D318624F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B2695-4D15-4743-A504-71A73735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4F419-25F9-4956-A5CF-1D3E9969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0BFE-A597-48A3-A2E1-3B99A5FB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4A10-00E2-42B2-B833-9BF22791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B354B-03EE-481F-9E7A-BB1EFCFEC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4DD41-5E9A-4A70-A493-B04632EA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46359-4C09-4BB1-8D0B-53A69455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5638B-AF20-457F-9AE9-7E752BBF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9F95-B785-4C6E-A6C3-47DBEF19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C573C-E175-47CC-92ED-59F6A5EB0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2DF0C-88D2-44BA-8CA8-82003414E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AC2AD-0A11-4917-B33C-AE4550A0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65416-19BE-440B-AA9A-0B7DFD97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78E5F-12FB-40A4-BCA2-FC17E555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0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C5768-8C78-47BF-A57C-4F36F276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B662E-69D3-4C7D-BCA4-E57CBEDD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F265-5661-4F95-863B-693924D96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BFAF-8F5C-4564-8C49-E3BA811C79B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AC262-8C74-44E0-8CE5-AA8356FD3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BB10-9F93-40CB-B2FD-A22CC8A39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E286-0473-4461-B175-97E6BB90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8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charles-r-walgreen-iii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3BA2-7DC9-4CEE-95FC-AD1D54859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Charles R. Walgreen III -- Walgreen Co.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E2F28-CEC9-483A-B865-CEC4F2CC4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Charles R. Walgreen III -- Walgreen Co.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FE9D8-B5E8-4621-B255-F7AB1201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16" y="170506"/>
            <a:ext cx="5093366" cy="63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7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96D62-E0F9-4B19-8717-FB5E341C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93672"/>
            <a:ext cx="9911168" cy="64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1953B-E3EE-4B02-BBB6-44532D86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76" y="268898"/>
            <a:ext cx="9921596" cy="64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3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37396-28C7-4D00-8C25-20269179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27" y="150529"/>
            <a:ext cx="10102654" cy="64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3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8CE6D-63F0-4529-A283-8067AF65A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98395"/>
            <a:ext cx="9898702" cy="64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8EF58-E99A-40D0-9235-C696C8D2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03" y="152130"/>
            <a:ext cx="9864244" cy="63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7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A5157-841E-413A-B553-EC240332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02" y="99525"/>
            <a:ext cx="4943948" cy="64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2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Charles R. Walgreen III -- Walgreen Co.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R. Walgreen III -- Walgreen Co.</dc:title>
  <dc:creator>Kent A Garrison</dc:creator>
  <cp:lastModifiedBy>Kent A Garrison</cp:lastModifiedBy>
  <cp:revision>2</cp:revision>
  <dcterms:created xsi:type="dcterms:W3CDTF">2023-06-30T16:44:21Z</dcterms:created>
  <dcterms:modified xsi:type="dcterms:W3CDTF">2023-07-06T18:23:09Z</dcterms:modified>
</cp:coreProperties>
</file>