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FE8F-4B46-4E84-8176-D865F1D3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49CE-D2C7-4A58-BD8C-8D2D3CDEF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5E79-9648-4A10-A41C-72DE9D58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A248-DF77-4068-93CC-00BCDA35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E9771-76DE-44BF-97E0-5D01446F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98F7-517D-4432-9FCC-052D9B86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2271-89D1-439B-B77C-094032A64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D65DA-D7CE-4613-91A3-4974FBAC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7990C-2469-4637-B0DC-83EC07B7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3C398-8746-4F99-B44C-3C8D7D10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7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D01A9-E832-4907-A7EA-5C1686D7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33232-1202-41F4-BB42-42A63094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D4504-6C7B-4E67-9A4F-BB46B42A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53A18-ACCB-40BA-8A3E-F3C0BDF4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785A1-D39F-4FE3-A9F3-D1CD0B9B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31C8-1B7B-4417-B6B8-7A471436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C268-1D6D-4DE1-8A09-A3863104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11DA7-2855-4DC2-BC8B-5A395CBF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234D-842A-4899-BE3F-529E336D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6B3A-9F6B-4971-8D0E-052F0FC9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43E7-7A1A-462C-856B-90BD3EE7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0C9BA-FC97-49CF-B023-322A17D0E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3CD0-CD43-4622-A2F6-A40A597C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F2FD-F5A6-4EEA-8A8A-0910A024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1044B-D180-4443-B895-FBF87A6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2181-DC95-47F8-B2C8-5248FE79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E24F-D41C-48ED-83F1-1885AE250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9DBD6-8CE9-46C2-8DB0-C7B8835F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92713-0870-4737-A437-C0676525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42F91-5B83-4AD3-91F4-A52EE329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A76BB-417D-4ED2-8CA7-C64E78E1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6B6B-0601-4BC5-B38D-BF369BED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F0835-AE9E-494E-9103-E86CE623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3D682-21B2-4559-BC04-4711004CA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A946F-7858-4E4B-8214-880A6A237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DC286-3AB0-4503-B708-A1C82E9E9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810AF-9E35-4C76-996F-210368B7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5EF2B-208A-495B-9160-4EDFCBAD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F355C-0C56-402B-8677-8B69ABBF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8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BD77-E464-489F-9427-A64FF821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AA3EF-7A2C-4D86-9726-0AEB27E7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6ABE7-3EBD-44A5-910E-0E4539C9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E7534-F582-452A-A2B5-156A6DBF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5D91E-3D73-4945-83EB-DF872FC8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BE738-5D17-43E2-B597-FD4D9C3E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0F299-42B4-4B95-996E-B8F13051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2DD2-8FF8-4CA6-B438-289F9F66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39B4-4F91-4967-9E9B-EC41E4D1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6C3D-8A13-498D-B21D-2A878097B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83208-F920-4068-ABC0-1D19B99C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31D0A-1679-4F20-8A8F-54E63D9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BB30D-01C8-4991-A03E-13C0E473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B9E8-A635-4699-9E0E-00B4E547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4E136-87EF-4333-BEA8-48198ACB8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E32AD-B570-4B68-8352-024B42F4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E863A-38AF-4FFD-8C79-EAED4D89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EE50E-06A4-476B-9366-C9AC44E3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18D7-061A-4EDE-9A2F-22801E7B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019DB-AEB7-4292-AA7F-D9E2015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1C79D-CD48-4076-B6E4-5F83B36C1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EADC-A214-42EF-B6FA-DC5314EAC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A138-DD71-4BAA-A26D-1458B159BE8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7063-7D27-41B5-AEDB-54692FB8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07CC0-E64C-4A83-8B9F-EC6026FB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EE31-BFF2-44C9-8D12-56DEC6717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cyrus-mccormic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EACC-0CA3-4CFB-94AF-D1D81BF2B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Cyrus McCormick -- International Harvester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EB44D-C996-4868-84A2-CEA20B259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Cyrus McCormick -- International Harvester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9AB35-4EC9-4439-AFD0-F2B1552E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15" y="32661"/>
            <a:ext cx="5281969" cy="67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46145-40B1-42AE-9F72-F89FAE09B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86641"/>
            <a:ext cx="9920694" cy="64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206B4-CA4B-4B85-BED3-02ACBD7B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173004"/>
            <a:ext cx="9770594" cy="63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EC091-2912-49E4-9FD1-CA0C4175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9" y="69544"/>
            <a:ext cx="9972164" cy="64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86F31-DB3A-480E-AA75-E927B5B5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80" y="89674"/>
            <a:ext cx="9927946" cy="64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DB051-3785-4E05-9AF6-AAEAD0575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0" y="172617"/>
            <a:ext cx="9720260" cy="6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8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7DF77-C257-4061-B7D1-57DFCFA1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78" y="151795"/>
            <a:ext cx="4852337" cy="63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8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Cyrus McCormick -- International Harvester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Cyrus McCormick -- International Harvester</dc:title>
  <dc:creator>Kent A Garrison</dc:creator>
  <cp:lastModifiedBy>Kent A Garrison</cp:lastModifiedBy>
  <cp:revision>2</cp:revision>
  <dcterms:created xsi:type="dcterms:W3CDTF">2023-06-30T18:29:46Z</dcterms:created>
  <dcterms:modified xsi:type="dcterms:W3CDTF">2023-07-06T18:44:13Z</dcterms:modified>
</cp:coreProperties>
</file>