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1F0-7A25-4268-8CC3-AB5A85A25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9472C-2B2D-4406-B142-053EC9D8B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AD3FA-110C-495D-B077-953E1A3B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EFD5-886D-4CB7-A24D-FE3EA223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31E8-9B9E-47A7-BA3E-8270E043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2655-486A-4960-B35E-BB952F94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964E5-3916-42D3-9265-98E1E0CA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1BBB-A3A1-48C0-80A2-A2D9E45D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E704-15B0-42C3-9BD7-3DBED84D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6494-17B2-42DF-8AEB-F1074ECD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BD1E-735B-402E-8E1D-7851FCC3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8775-B20B-4C31-8005-05DA217CC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F4AF-702D-407C-B4C0-A8A3DB58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CBD64-41C5-4A75-80D1-4296FD7E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1C77A-5E5A-423B-B592-F9D6F8D4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52D4-092D-45F7-87BD-58F5BAA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D947-E2DC-499E-AFAE-C261A92D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ACD1-05FB-4397-9A33-26C6F402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38AF-DB1E-4650-9BD9-471C7F70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7F184-903A-4A4A-A0D5-17167EC4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A0C8-53BB-46D0-816D-BC5F293F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0EE5B-23B1-4775-913E-8340075F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10F68-AA90-4F1F-8434-79455853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81B7-3CFF-45F8-BD28-4B19718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3FB8-94DC-461E-8273-A4A88745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6B93-1F3C-4CC8-89EF-E05F155A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670C-1DA1-4297-A9CC-23DA95224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30657-DCD7-4B68-B0CF-43BC4912E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FA4CA-9841-401B-9B85-6457A594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BB5A-D241-4F4F-83D3-DFBB5B44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0A8C7-B13B-45EF-8D82-DD348036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BBE7-E9CF-4243-9FC0-A5D93AE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C46AF-A7C0-4944-894F-021A9FE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F7C67-7414-409A-A949-FBF3954B0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ADC9-04CF-40EA-B68F-749D77F2B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C29B4-70EB-4CA7-A002-A3D41FC88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49A24-6B0C-4DFB-A615-88F7ABC7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9F77BD-8607-4ED9-8D7D-8D26E795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550E8-4020-44FC-80CE-5E11B6DD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767B-F7C4-4C68-A089-1F01C81C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0200D-7A1B-4BAF-9E57-51EE1C6F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A393-4B89-4AC7-8356-34D4C0FC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8464D-75E5-4A3A-BF93-120DD877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EA5DD-065A-419C-870B-CFADBC65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B491D-0B7E-4CF3-A281-D89521D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9A68E-843F-4F51-A02E-B7435902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DD70-E913-42E1-A7EB-4022ED15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F87C-569A-4730-AE54-5F63E584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29B1-BDCF-474F-9692-ECDFA564C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EF81B-752D-4A75-B1AF-F430E5BE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0C205-2C51-49A4-B009-B50E1F43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A64AD-716B-4F77-A80D-97CD1AB8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AA4F-66BC-4C64-A409-EEE802EE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FEADC-0CEE-427F-AB5E-41BF07422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EF8AA-6C78-41DF-A3C7-E7C66E784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AC095-A43B-48B3-B06D-91403332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59318-F776-4DD4-948B-B60A46C6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93110-4264-4A3E-9CDA-4F4C390B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12880-FCCC-4775-ADF1-C8471D86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9188-A38F-44F3-96D7-656F2A9E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784F-A9BD-4802-B144-1C1A9962A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2A9F-89F8-473D-BC82-5D3EB2265D3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4861-FCE9-492E-AD0A-97CBC1986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4EF5-5206-40D4-ACE1-FCD42CE3F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FA61-FD4B-4B0B-B59B-2E237ACF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charles-e-becke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7988-9A13-4207-9E45-F7147F09B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Charles E. Becker -- Franklin Life Insurance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4BD82-2189-4B68-8E5B-68004CC46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Charles E. Becker -- Franklin Life Insurance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8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CAD8E-3653-4CE5-A426-336E4422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90" y="77581"/>
            <a:ext cx="5311213" cy="67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F2D01-C02C-474C-867E-2E8DE674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70" y="296526"/>
            <a:ext cx="9534942" cy="62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DA028-7173-4927-96D2-CD8A13AE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73" y="292107"/>
            <a:ext cx="9600016" cy="62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F87BA-88CE-4B9D-91B0-1EC8BE9B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76" y="207589"/>
            <a:ext cx="4936696" cy="63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Charles E. Becker -- Franklin Life Insurance Company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E. Becker -- Franklin Life Insurance Company</dc:title>
  <dc:creator>Kent A Garrison</dc:creator>
  <cp:lastModifiedBy>Kent A Garrison</cp:lastModifiedBy>
  <cp:revision>3</cp:revision>
  <dcterms:created xsi:type="dcterms:W3CDTF">2023-06-30T16:30:49Z</dcterms:created>
  <dcterms:modified xsi:type="dcterms:W3CDTF">2023-07-06T18:15:09Z</dcterms:modified>
</cp:coreProperties>
</file>