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66" r:id="rId3"/>
    <p:sldId id="267" r:id="rId4"/>
    <p:sldId id="268" r:id="rId5"/>
    <p:sldId id="269" r:id="rId6"/>
    <p:sldId id="265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1A1A1A"/>
                </a:solidFill>
                <a:highlight>
                  <a:srgbClr val="FFFFFF"/>
                </a:highlight>
              </a:rPr>
              <a:t>Aaron Montgomery Ward</a:t>
            </a:r>
            <a:endParaRPr sz="3700">
              <a:solidFill>
                <a:srgbClr val="1A1A1A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Montgomery Ward &amp; Company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B034B4-5B9F-4714-9430-BD69EC1E8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022" y="146838"/>
            <a:ext cx="3856621" cy="49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8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26CA56-DE10-4DC6-87F8-812755921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75" y="20008"/>
            <a:ext cx="7866530" cy="512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5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03A70F-3206-4A33-87B9-2BE1C5CF7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95" y="5843"/>
            <a:ext cx="7871457" cy="51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0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B101DB-50E5-4CFD-A0F2-F5CE45E2D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24" y="9466"/>
            <a:ext cx="7903778" cy="51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3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35F02B-C148-47C8-9632-BD2178867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700" y="31399"/>
            <a:ext cx="3892599" cy="508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268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</Words>
  <Application>Microsoft Office PowerPoint</Application>
  <PresentationFormat>On-screen Show (16:9)</PresentationFormat>
  <Paragraphs>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Aaron Montgomery Ward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Aaron Montgomery Ward</dc:title>
  <dc:creator>Kent A Garrison</dc:creator>
  <cp:lastModifiedBy>Kent A Garrison</cp:lastModifiedBy>
  <cp:revision>4</cp:revision>
  <dcterms:modified xsi:type="dcterms:W3CDTF">2023-07-06T17:07:33Z</dcterms:modified>
</cp:coreProperties>
</file>