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FA45-2EDF-455E-862E-BBF7B510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3EA5F-3B14-453B-ACFD-A29A39D91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1CAFF-F01B-4705-90E6-8798D7C6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190B-9E8C-45FC-8BDF-A69D81EE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ABF2-40B1-4C00-B43D-FE6F0BB6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8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7009-3694-4FC2-8462-ABC221C0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C4057-40B9-4740-804B-0B5E15764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D73DA-7847-4862-BCC3-989686A0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4AEAE-0B02-4069-B3EF-DC4454F0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237B7-F596-49AB-922F-79BF46F7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0B4E5-2A6D-47DB-8526-28F1117E0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BFCAE-2D59-4FCC-9A3A-0CC29552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B18A6-16D1-44FC-8F6C-F77A3D1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251C8-817A-40CC-9A93-A2317E81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54570-93E5-42F0-ABA1-993C7843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70A9-9461-4D5D-A4C2-051AD07E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B591A-24A6-4AFB-9692-8A83E5B0E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B8698-2C33-426B-BD1F-F5DA2CE6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6E192-817F-40AB-B0F5-B1F33CCC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72C02-3728-4B1E-8112-0BE50564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0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BDB-95AF-42D4-94F4-A9648A75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3C0BD-F1F0-4814-B1CD-EC853D6B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E2E8F-CD38-4316-A204-BB03BCD3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ECC3D-7BD1-4085-A6F1-FE042749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086A2-A225-496A-9947-E4BED28B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48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D9E5-386D-4F96-8FE6-1DF63540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E3285-34CF-43EC-96EF-6CDB7D2DF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93A4D-F212-4613-ADF7-CAAE936D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53A7A-FE5E-4193-899B-492476FF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525CE-E1DB-45E8-8625-15E3314C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7C6C1-9D5A-46FA-9F5E-428E3C3D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E701-C0A2-4F8C-8131-086A9D6F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D48E2-552D-47CA-93EC-654CC008C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5D2C7-BC95-4FB5-B76D-91F97E808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55E76-3027-4CF9-904A-9945F4572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4D3A1-363E-4838-937C-B04DA0E89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4DECF-7320-406C-9135-BC591710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8CF03-D973-42DA-81B4-0326C733E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52B69-C3B9-44F0-BBF1-4BDB578E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2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CBDC-1550-4375-8752-F931E3FB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38C8C-F09F-4A0D-B7B9-223FADA6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B7F30-D314-4AB9-8CD0-F2DAA6A0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141DB-3644-4F37-82BC-52542389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5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84A573-F0CC-4917-9D5C-E8174372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7C15-192B-4618-A99F-EBD34F4D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11CEC-CACA-4138-993F-9AAC5D56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3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1FDC-23AC-4725-BDB0-22F7322A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38404-C348-454E-A7E2-F2F3F527C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F2130-787E-4AA9-B978-4E05B47DC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52AFD-7CE9-4CA6-9144-FCF681BB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821B0-81C4-43C7-A83C-F20F6EE4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20568-3CD0-41ED-9B63-011F8220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04BD-CA13-48D3-9C8A-1BDC9993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425DA-DAEF-4AD5-9161-FB28075D7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E7E36-983D-422A-B666-0730602A4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E1EF5-B88B-4E7A-BDB3-E856E5C0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1F01E-703F-4241-A163-84758313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D02C2-3FFE-4C14-9B4A-E09B018B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0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967363-C244-44E5-9867-2442B971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482A-F02E-46CC-9548-084F20580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48B15-457A-43E8-B34E-B8B7098ED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7DAB9-369C-4FED-84E1-246A703FCFE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A13C-1400-4D5F-8291-0C85FA33C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3668-DC36-44BA-B70E-0E08320EF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4691-F175-4C14-A619-ABAA5C731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5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u.edu/library/test/ibhf/demo/laureates/andy-granatelli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CFC1-6ECE-4968-8DA5-9D61E7E33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hlinkClick r:id="rId2"/>
              </a:rPr>
              <a:t>Andy </a:t>
            </a:r>
            <a:r>
              <a:rPr lang="en-US" u="sng" dirty="0" err="1">
                <a:hlinkClick r:id="rId2"/>
              </a:rPr>
              <a:t>Granatelli</a:t>
            </a:r>
            <a:r>
              <a:rPr lang="en-US" u="sng" dirty="0">
                <a:hlinkClick r:id="rId2"/>
              </a:rPr>
              <a:t> -- STP Corporation</a:t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E604F-9307-4F46-832B-56460AE57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Andy </a:t>
            </a:r>
            <a:r>
              <a:rPr lang="en-US" u="sng" dirty="0" err="1">
                <a:hlinkClick r:id="rId2"/>
              </a:rPr>
              <a:t>Granatelli</a:t>
            </a:r>
            <a:r>
              <a:rPr lang="en-US" u="sng" dirty="0">
                <a:hlinkClick r:id="rId2"/>
              </a:rPr>
              <a:t> -- STP Corporation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8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A34A4-1F73-438C-BCF7-52C0FD27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0" y="55640"/>
            <a:ext cx="9929985" cy="64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11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2501D4-A32D-4870-BA58-1D5C9510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29" y="142613"/>
            <a:ext cx="9853998" cy="63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C5C6B-A0C9-4B66-A422-F916FB381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28" y="137429"/>
            <a:ext cx="9888508" cy="64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19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12A18-E23C-4409-81C3-3E8C7DC1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03" y="169618"/>
            <a:ext cx="4876602" cy="63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0CD61B-C62A-4FE5-B028-8561625C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853" y="161765"/>
            <a:ext cx="5036413" cy="66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6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65B5B-0A1C-4D37-9F40-B0AA54B4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04" y="137524"/>
            <a:ext cx="9834765" cy="64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B53CBD-0A62-4E0B-B604-16FB93C2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133232"/>
            <a:ext cx="9839979" cy="64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6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EB747-C609-43C4-9B0E-BE8C8304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04" y="119043"/>
            <a:ext cx="9868321" cy="64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052E4-24D2-40B0-BDB4-A4AA5ABC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29" y="76428"/>
            <a:ext cx="9972164" cy="64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2E6D2-F13E-4960-876F-FEF2B479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71768"/>
            <a:ext cx="9923869" cy="64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51FB8-1876-4BEB-B071-4892A3B3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29" y="33366"/>
            <a:ext cx="10001409" cy="64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B31B5-39F6-4995-B3A1-451664C1C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29" y="85099"/>
            <a:ext cx="9921830" cy="64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62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Andy Granatelli -- STP Corporation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 Granatelli -- STP Corporation</dc:title>
  <dc:creator>Kent A Garrison</dc:creator>
  <cp:lastModifiedBy>Kent A Garrison</cp:lastModifiedBy>
  <cp:revision>4</cp:revision>
  <dcterms:created xsi:type="dcterms:W3CDTF">2023-06-30T15:44:04Z</dcterms:created>
  <dcterms:modified xsi:type="dcterms:W3CDTF">2023-07-06T17:17:57Z</dcterms:modified>
</cp:coreProperties>
</file>